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CB9F4-8029-4B81-B073-259FD325DDA5}" v="211" dt="2019-08-26T20:55:2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custSel modSld">
      <pc:chgData name="ivan.cuzic1@skole.hr" userId="df63c021-0675-4d8c-a9d6-36d6c01b34a5" providerId="ADAL" clId="{C1599836-AC79-488E-8B8C-FB01D280028A}" dt="2019-08-11T16:41:20.489" v="44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41:20.489" v="4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41:20.489" v="4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41:07.693" v="21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  <pc:docChgLst>
    <pc:chgData name="ivan.cuzic1@skole.hr" userId="df63c021-0675-4d8c-a9d6-36d6c01b34a5" providerId="ADAL" clId="{E2BCB9F4-8029-4B81-B073-259FD325DDA5}"/>
    <pc:docChg chg="undo custSel mod addSld delSld modSld sldOrd">
      <pc:chgData name="ivan.cuzic1@skole.hr" userId="df63c021-0675-4d8c-a9d6-36d6c01b34a5" providerId="ADAL" clId="{E2BCB9F4-8029-4B81-B073-259FD325DDA5}" dt="2019-08-26T20:57:26.692" v="2279" actId="14100"/>
      <pc:docMkLst>
        <pc:docMk/>
      </pc:docMkLst>
      <pc:sldChg chg="addSp delSp modSp add mod setBg">
        <pc:chgData name="ivan.cuzic1@skole.hr" userId="df63c021-0675-4d8c-a9d6-36d6c01b34a5" providerId="ADAL" clId="{E2BCB9F4-8029-4B81-B073-259FD325DDA5}" dt="2019-08-25T09:23:52.361" v="198" actId="20577"/>
        <pc:sldMkLst>
          <pc:docMk/>
          <pc:sldMk cId="609286378" sldId="257"/>
        </pc:sldMkLst>
        <pc:spChg chg="mod">
          <ac:chgData name="ivan.cuzic1@skole.hr" userId="df63c021-0675-4d8c-a9d6-36d6c01b34a5" providerId="ADAL" clId="{E2BCB9F4-8029-4B81-B073-259FD325DDA5}" dt="2019-08-25T09:22:28.958" v="143" actId="26606"/>
          <ac:spMkLst>
            <pc:docMk/>
            <pc:sldMk cId="609286378" sldId="257"/>
            <ac:spMk id="2" creationId="{A263FFE8-FE65-4DEB-B167-CA243C4AE7BE}"/>
          </ac:spMkLst>
        </pc:spChg>
        <pc:spChg chg="del">
          <ac:chgData name="ivan.cuzic1@skole.hr" userId="df63c021-0675-4d8c-a9d6-36d6c01b34a5" providerId="ADAL" clId="{E2BCB9F4-8029-4B81-B073-259FD325DDA5}" dt="2019-08-25T09:18:25.756" v="23"/>
          <ac:spMkLst>
            <pc:docMk/>
            <pc:sldMk cId="609286378" sldId="257"/>
            <ac:spMk id="3" creationId="{2D6813F1-30F6-42EB-A159-7884F955901E}"/>
          </ac:spMkLst>
        </pc:spChg>
        <pc:spChg chg="add del mod">
          <ac:chgData name="ivan.cuzic1@skole.hr" userId="df63c021-0675-4d8c-a9d6-36d6c01b34a5" providerId="ADAL" clId="{E2BCB9F4-8029-4B81-B073-259FD325DDA5}" dt="2019-08-25T09:19:21.562" v="78"/>
          <ac:spMkLst>
            <pc:docMk/>
            <pc:sldMk cId="609286378" sldId="257"/>
            <ac:spMk id="5" creationId="{C43B296E-40FC-433F-B7F1-D2B50C1629F1}"/>
          </ac:spMkLst>
        </pc:spChg>
        <pc:spChg chg="add">
          <ac:chgData name="ivan.cuzic1@skole.hr" userId="df63c021-0675-4d8c-a9d6-36d6c01b34a5" providerId="ADAL" clId="{E2BCB9F4-8029-4B81-B073-259FD325DDA5}" dt="2019-08-25T09:22:28.958" v="143" actId="26606"/>
          <ac:spMkLst>
            <pc:docMk/>
            <pc:sldMk cId="609286378" sldId="257"/>
            <ac:spMk id="9" creationId="{42A5316D-ED2F-4F89-B4B4-8D9240B1A348}"/>
          </ac:spMkLst>
        </pc:spChg>
        <pc:graphicFrameChg chg="add del mod modGraphic">
          <ac:chgData name="ivan.cuzic1@skole.hr" userId="df63c021-0675-4d8c-a9d6-36d6c01b34a5" providerId="ADAL" clId="{E2BCB9F4-8029-4B81-B073-259FD325DDA5}" dt="2019-08-25T09:23:52.361" v="198" actId="20577"/>
          <ac:graphicFrameMkLst>
            <pc:docMk/>
            <pc:sldMk cId="609286378" sldId="257"/>
            <ac:graphicFrameMk id="4" creationId="{7B8685DD-19F2-4CD6-B619-CB8F7C2939A3}"/>
          </ac:graphicFrameMkLst>
        </pc:graphicFrameChg>
      </pc:sldChg>
      <pc:sldChg chg="del">
        <pc:chgData name="ivan.cuzic1@skole.hr" userId="df63c021-0675-4d8c-a9d6-36d6c01b34a5" providerId="ADAL" clId="{E2BCB9F4-8029-4B81-B073-259FD325DDA5}" dt="2019-08-25T09:17:11.421" v="5" actId="2696"/>
        <pc:sldMkLst>
          <pc:docMk/>
          <pc:sldMk cId="1894146278" sldId="257"/>
        </pc:sldMkLst>
      </pc:sldChg>
      <pc:sldChg chg="addSp modSp add mod setBg modNotesTx">
        <pc:chgData name="ivan.cuzic1@skole.hr" userId="df63c021-0675-4d8c-a9d6-36d6c01b34a5" providerId="ADAL" clId="{E2BCB9F4-8029-4B81-B073-259FD325DDA5}" dt="2019-08-26T20:54:58.495" v="2272" actId="20577"/>
        <pc:sldMkLst>
          <pc:docMk/>
          <pc:sldMk cId="832916545" sldId="258"/>
        </pc:sldMkLst>
        <pc:spChg chg="mod">
          <ac:chgData name="ivan.cuzic1@skole.hr" userId="df63c021-0675-4d8c-a9d6-36d6c01b34a5" providerId="ADAL" clId="{E2BCB9F4-8029-4B81-B073-259FD325DDA5}" dt="2019-08-25T09:27:42.321" v="302" actId="1076"/>
          <ac:spMkLst>
            <pc:docMk/>
            <pc:sldMk cId="832916545" sldId="258"/>
            <ac:spMk id="2" creationId="{E853911F-8701-4CF0-9DEB-BED61E1CF243}"/>
          </ac:spMkLst>
        </pc:spChg>
        <pc:spChg chg="mod ord">
          <ac:chgData name="ivan.cuzic1@skole.hr" userId="df63c021-0675-4d8c-a9d6-36d6c01b34a5" providerId="ADAL" clId="{E2BCB9F4-8029-4B81-B073-259FD325DDA5}" dt="2019-08-25T09:30:45.533" v="395" actId="20577"/>
          <ac:spMkLst>
            <pc:docMk/>
            <pc:sldMk cId="832916545" sldId="258"/>
            <ac:spMk id="3" creationId="{597BB204-3DEA-4ED9-80D7-70C9B46E93D1}"/>
          </ac:spMkLst>
        </pc:spChg>
        <pc:spChg chg="add">
          <ac:chgData name="ivan.cuzic1@skole.hr" userId="df63c021-0675-4d8c-a9d6-36d6c01b34a5" providerId="ADAL" clId="{E2BCB9F4-8029-4B81-B073-259FD325DDA5}" dt="2019-08-25T09:27:33.009" v="300" actId="26606"/>
          <ac:spMkLst>
            <pc:docMk/>
            <pc:sldMk cId="832916545" sldId="258"/>
            <ac:spMk id="10" creationId="{4038CB10-1F5C-4D54-9DF7-12586DE5B007}"/>
          </ac:spMkLst>
        </pc:spChg>
        <pc:spChg chg="add">
          <ac:chgData name="ivan.cuzic1@skole.hr" userId="df63c021-0675-4d8c-a9d6-36d6c01b34a5" providerId="ADAL" clId="{E2BCB9F4-8029-4B81-B073-259FD325DDA5}" dt="2019-08-25T09:27:33.009" v="300" actId="26606"/>
          <ac:spMkLst>
            <pc:docMk/>
            <pc:sldMk cId="832916545" sldId="258"/>
            <ac:spMk id="12" creationId="{73ED6512-6858-4552-B699-9A97FE9A4EA2}"/>
          </ac:spMkLst>
        </pc:spChg>
        <pc:picChg chg="add mod">
          <ac:chgData name="ivan.cuzic1@skole.hr" userId="df63c021-0675-4d8c-a9d6-36d6c01b34a5" providerId="ADAL" clId="{E2BCB9F4-8029-4B81-B073-259FD325DDA5}" dt="2019-08-25T09:27:33.009" v="300" actId="26606"/>
          <ac:picMkLst>
            <pc:docMk/>
            <pc:sldMk cId="832916545" sldId="258"/>
            <ac:picMk id="5" creationId="{A2ED596F-1A0A-4DE2-8B70-447FF6DCF6A2}"/>
          </ac:picMkLst>
        </pc:picChg>
      </pc:sldChg>
      <pc:sldChg chg="del">
        <pc:chgData name="ivan.cuzic1@skole.hr" userId="df63c021-0675-4d8c-a9d6-36d6c01b34a5" providerId="ADAL" clId="{E2BCB9F4-8029-4B81-B073-259FD325DDA5}" dt="2019-08-25T09:17:00.219" v="0" actId="2696"/>
        <pc:sldMkLst>
          <pc:docMk/>
          <pc:sldMk cId="1607255219" sldId="258"/>
        </pc:sldMkLst>
      </pc:sldChg>
      <pc:sldChg chg="addSp delSp modSp add mod setBg modNotesTx">
        <pc:chgData name="ivan.cuzic1@skole.hr" userId="df63c021-0675-4d8c-a9d6-36d6c01b34a5" providerId="ADAL" clId="{E2BCB9F4-8029-4B81-B073-259FD325DDA5}" dt="2019-08-25T09:34:01.511" v="530" actId="20577"/>
        <pc:sldMkLst>
          <pc:docMk/>
          <pc:sldMk cId="121827019" sldId="259"/>
        </pc:sldMkLst>
        <pc:spChg chg="mod">
          <ac:chgData name="ivan.cuzic1@skole.hr" userId="df63c021-0675-4d8c-a9d6-36d6c01b34a5" providerId="ADAL" clId="{E2BCB9F4-8029-4B81-B073-259FD325DDA5}" dt="2019-08-25T09:33:30.590" v="498" actId="26606"/>
          <ac:spMkLst>
            <pc:docMk/>
            <pc:sldMk cId="121827019" sldId="259"/>
            <ac:spMk id="2" creationId="{FF35ABAB-E5DC-4926-8DC5-06557B312194}"/>
          </ac:spMkLst>
        </pc:spChg>
        <pc:spChg chg="del">
          <ac:chgData name="ivan.cuzic1@skole.hr" userId="df63c021-0675-4d8c-a9d6-36d6c01b34a5" providerId="ADAL" clId="{E2BCB9F4-8029-4B81-B073-259FD325DDA5}" dt="2019-08-25T09:33:13.513" v="495"/>
          <ac:spMkLst>
            <pc:docMk/>
            <pc:sldMk cId="121827019" sldId="259"/>
            <ac:spMk id="3" creationId="{6687FC80-642F-4529-B5BF-6985453CCF26}"/>
          </ac:spMkLst>
        </pc:spChg>
        <pc:spChg chg="add del">
          <ac:chgData name="ivan.cuzic1@skole.hr" userId="df63c021-0675-4d8c-a9d6-36d6c01b34a5" providerId="ADAL" clId="{E2BCB9F4-8029-4B81-B073-259FD325DDA5}" dt="2019-08-25T09:33:30.559" v="497" actId="26606"/>
          <ac:spMkLst>
            <pc:docMk/>
            <pc:sldMk cId="121827019" sldId="259"/>
            <ac:spMk id="9" creationId="{D9FB0A5F-909D-44C9-9269-E3B18E047694}"/>
          </ac:spMkLst>
        </pc:spChg>
        <pc:spChg chg="add">
          <ac:chgData name="ivan.cuzic1@skole.hr" userId="df63c021-0675-4d8c-a9d6-36d6c01b34a5" providerId="ADAL" clId="{E2BCB9F4-8029-4B81-B073-259FD325DDA5}" dt="2019-08-25T09:33:30.590" v="498" actId="26606"/>
          <ac:spMkLst>
            <pc:docMk/>
            <pc:sldMk cId="121827019" sldId="259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E2BCB9F4-8029-4B81-B073-259FD325DDA5}" dt="2019-08-25T09:33:30.559" v="497" actId="26606"/>
          <ac:spMkLst>
            <pc:docMk/>
            <pc:sldMk cId="121827019" sldId="259"/>
            <ac:spMk id="12" creationId="{4038CB10-1F5C-4D54-9DF7-12586DE5B007}"/>
          </ac:spMkLst>
        </pc:spChg>
        <pc:spChg chg="add del">
          <ac:chgData name="ivan.cuzic1@skole.hr" userId="df63c021-0675-4d8c-a9d6-36d6c01b34a5" providerId="ADAL" clId="{E2BCB9F4-8029-4B81-B073-259FD325DDA5}" dt="2019-08-25T09:33:30.559" v="497" actId="26606"/>
          <ac:spMkLst>
            <pc:docMk/>
            <pc:sldMk cId="121827019" sldId="259"/>
            <ac:spMk id="14" creationId="{73ED6512-6858-4552-B699-9A97FE9A4EA2}"/>
          </ac:spMkLst>
        </pc:spChg>
        <pc:picChg chg="add mod">
          <ac:chgData name="ivan.cuzic1@skole.hr" userId="df63c021-0675-4d8c-a9d6-36d6c01b34a5" providerId="ADAL" clId="{E2BCB9F4-8029-4B81-B073-259FD325DDA5}" dt="2019-08-25T09:33:30.590" v="498" actId="26606"/>
          <ac:picMkLst>
            <pc:docMk/>
            <pc:sldMk cId="121827019" sldId="259"/>
            <ac:picMk id="5" creationId="{B021E543-F678-487A-8E0A-482A9C07DC1C}"/>
          </ac:picMkLst>
        </pc:picChg>
        <pc:cxnChg chg="add">
          <ac:chgData name="ivan.cuzic1@skole.hr" userId="df63c021-0675-4d8c-a9d6-36d6c01b34a5" providerId="ADAL" clId="{E2BCB9F4-8029-4B81-B073-259FD325DDA5}" dt="2019-08-25T09:33:30.590" v="498" actId="26606"/>
          <ac:cxnSpMkLst>
            <pc:docMk/>
            <pc:sldMk cId="121827019" sldId="259"/>
            <ac:cxnSpMk id="16" creationId="{7E7C77BC-7138-40B1-A15B-20F57A494629}"/>
          </ac:cxnSpMkLst>
        </pc:cxnChg>
      </pc:sldChg>
      <pc:sldChg chg="del">
        <pc:chgData name="ivan.cuzic1@skole.hr" userId="df63c021-0675-4d8c-a9d6-36d6c01b34a5" providerId="ADAL" clId="{E2BCB9F4-8029-4B81-B073-259FD325DDA5}" dt="2019-08-25T09:17:02.734" v="1" actId="2696"/>
        <pc:sldMkLst>
          <pc:docMk/>
          <pc:sldMk cId="1069998747" sldId="259"/>
        </pc:sldMkLst>
      </pc:sldChg>
      <pc:sldChg chg="del">
        <pc:chgData name="ivan.cuzic1@skole.hr" userId="df63c021-0675-4d8c-a9d6-36d6c01b34a5" providerId="ADAL" clId="{E2BCB9F4-8029-4B81-B073-259FD325DDA5}" dt="2019-08-25T09:17:05.015" v="2" actId="2696"/>
        <pc:sldMkLst>
          <pc:docMk/>
          <pc:sldMk cId="1839049092" sldId="260"/>
        </pc:sldMkLst>
      </pc:sldChg>
      <pc:sldChg chg="addSp delSp modSp add mod ord setBg setClrOvrMap modNotesTx">
        <pc:chgData name="ivan.cuzic1@skole.hr" userId="df63c021-0675-4d8c-a9d6-36d6c01b34a5" providerId="ADAL" clId="{E2BCB9F4-8029-4B81-B073-259FD325DDA5}" dt="2019-08-26T20:55:25.306" v="2273"/>
        <pc:sldMkLst>
          <pc:docMk/>
          <pc:sldMk cId="2690585696" sldId="260"/>
        </pc:sldMkLst>
        <pc:spChg chg="mod">
          <ac:chgData name="ivan.cuzic1@skole.hr" userId="df63c021-0675-4d8c-a9d6-36d6c01b34a5" providerId="ADAL" clId="{E2BCB9F4-8029-4B81-B073-259FD325DDA5}" dt="2019-08-25T09:37:16.285" v="741" actId="26606"/>
          <ac:spMkLst>
            <pc:docMk/>
            <pc:sldMk cId="2690585696" sldId="260"/>
            <ac:spMk id="2" creationId="{F2A3909A-A0BE-4B75-949E-B3D12F30FB46}"/>
          </ac:spMkLst>
        </pc:spChg>
        <pc:spChg chg="del">
          <ac:chgData name="ivan.cuzic1@skole.hr" userId="df63c021-0675-4d8c-a9d6-36d6c01b34a5" providerId="ADAL" clId="{E2BCB9F4-8029-4B81-B073-259FD325DDA5}" dt="2019-08-25T09:34:15.167" v="533"/>
          <ac:spMkLst>
            <pc:docMk/>
            <pc:sldMk cId="2690585696" sldId="260"/>
            <ac:spMk id="3" creationId="{9ED7F771-6CC4-4D9D-BEDF-F82FB5030326}"/>
          </ac:spMkLst>
        </pc:spChg>
        <pc:spChg chg="add mod">
          <ac:chgData name="ivan.cuzic1@skole.hr" userId="df63c021-0675-4d8c-a9d6-36d6c01b34a5" providerId="ADAL" clId="{E2BCB9F4-8029-4B81-B073-259FD325DDA5}" dt="2019-08-25T09:38:21.923" v="783" actId="20577"/>
          <ac:spMkLst>
            <pc:docMk/>
            <pc:sldMk cId="2690585696" sldId="260"/>
            <ac:spMk id="9" creationId="{8AD3796B-A73D-4FDE-90E1-90B40C57B5E8}"/>
          </ac:spMkLst>
        </pc:spChg>
        <pc:picChg chg="add mod">
          <ac:chgData name="ivan.cuzic1@skole.hr" userId="df63c021-0675-4d8c-a9d6-36d6c01b34a5" providerId="ADAL" clId="{E2BCB9F4-8029-4B81-B073-259FD325DDA5}" dt="2019-08-25T09:37:16.285" v="741" actId="26606"/>
          <ac:picMkLst>
            <pc:docMk/>
            <pc:sldMk cId="2690585696" sldId="260"/>
            <ac:picMk id="5" creationId="{A67E2B53-5BA1-43ED-B777-ADE105041284}"/>
          </ac:picMkLst>
        </pc:picChg>
        <pc:cxnChg chg="add del">
          <ac:chgData name="ivan.cuzic1@skole.hr" userId="df63c021-0675-4d8c-a9d6-36d6c01b34a5" providerId="ADAL" clId="{E2BCB9F4-8029-4B81-B073-259FD325DDA5}" dt="2019-08-25T09:37:16.285" v="741" actId="26606"/>
          <ac:cxnSpMkLst>
            <pc:docMk/>
            <pc:sldMk cId="2690585696" sldId="260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E2BCB9F4-8029-4B81-B073-259FD325DDA5}" dt="2019-08-25T09:50:28.585" v="1133"/>
        <pc:sldMkLst>
          <pc:docMk/>
          <pc:sldMk cId="1505068775" sldId="261"/>
        </pc:sldMkLst>
        <pc:spChg chg="add del mod">
          <ac:chgData name="ivan.cuzic1@skole.hr" userId="df63c021-0675-4d8c-a9d6-36d6c01b34a5" providerId="ADAL" clId="{E2BCB9F4-8029-4B81-B073-259FD325DDA5}" dt="2019-08-25T09:40:52.824" v="793" actId="26606"/>
          <ac:spMkLst>
            <pc:docMk/>
            <pc:sldMk cId="1505068775" sldId="261"/>
            <ac:spMk id="2" creationId="{8060DB32-8F80-4444-BFB0-BED6EDB985E7}"/>
          </ac:spMkLst>
        </pc:spChg>
        <pc:spChg chg="del">
          <ac:chgData name="ivan.cuzic1@skole.hr" userId="df63c021-0675-4d8c-a9d6-36d6c01b34a5" providerId="ADAL" clId="{E2BCB9F4-8029-4B81-B073-259FD325DDA5}" dt="2019-08-25T09:40:25.825" v="786"/>
          <ac:spMkLst>
            <pc:docMk/>
            <pc:sldMk cId="1505068775" sldId="261"/>
            <ac:spMk id="3" creationId="{97A24B14-1C37-4C6C-9381-C3841B3B18B6}"/>
          </ac:spMkLst>
        </pc:spChg>
        <pc:spChg chg="add mod">
          <ac:chgData name="ivan.cuzic1@skole.hr" userId="df63c021-0675-4d8c-a9d6-36d6c01b34a5" providerId="ADAL" clId="{E2BCB9F4-8029-4B81-B073-259FD325DDA5}" dt="2019-08-25T09:50:28.585" v="1133"/>
          <ac:spMkLst>
            <pc:docMk/>
            <pc:sldMk cId="1505068775" sldId="261"/>
            <ac:spMk id="6" creationId="{614E3233-E26C-458D-B00E-EB332B80DFE4}"/>
          </ac:spMkLst>
        </pc:spChg>
        <pc:spChg chg="add mod">
          <ac:chgData name="ivan.cuzic1@skole.hr" userId="df63c021-0675-4d8c-a9d6-36d6c01b34a5" providerId="ADAL" clId="{E2BCB9F4-8029-4B81-B073-259FD325DDA5}" dt="2019-08-25T09:46:07.423" v="913" actId="1076"/>
          <ac:spMkLst>
            <pc:docMk/>
            <pc:sldMk cId="1505068775" sldId="261"/>
            <ac:spMk id="7" creationId="{8060DB32-8F80-4444-BFB0-BED6EDB985E7}"/>
          </ac:spMkLst>
        </pc:spChg>
        <pc:spChg chg="add del">
          <ac:chgData name="ivan.cuzic1@skole.hr" userId="df63c021-0675-4d8c-a9d6-36d6c01b34a5" providerId="ADAL" clId="{E2BCB9F4-8029-4B81-B073-259FD325DDA5}" dt="2019-08-25T09:40:49.731" v="790" actId="26606"/>
          <ac:spMkLst>
            <pc:docMk/>
            <pc:sldMk cId="1505068775" sldId="261"/>
            <ac:spMk id="9" creationId="{41B18E8D-DA65-4F88-9A17-11A06F6EEA96}"/>
          </ac:spMkLst>
        </pc:spChg>
        <pc:spChg chg="add del">
          <ac:chgData name="ivan.cuzic1@skole.hr" userId="df63c021-0675-4d8c-a9d6-36d6c01b34a5" providerId="ADAL" clId="{E2BCB9F4-8029-4B81-B073-259FD325DDA5}" dt="2019-08-25T09:41:26.714" v="804" actId="26606"/>
          <ac:spMkLst>
            <pc:docMk/>
            <pc:sldMk cId="1505068775" sldId="261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E2BCB9F4-8029-4B81-B073-259FD325DDA5}" dt="2019-08-25T09:40:49.731" v="790" actId="26606"/>
          <ac:spMkLst>
            <pc:docMk/>
            <pc:sldMk cId="1505068775" sldId="261"/>
            <ac:spMk id="12" creationId="{4038CB10-1F5C-4D54-9DF7-12586DE5B007}"/>
          </ac:spMkLst>
        </pc:spChg>
        <pc:spChg chg="add del">
          <ac:chgData name="ivan.cuzic1@skole.hr" userId="df63c021-0675-4d8c-a9d6-36d6c01b34a5" providerId="ADAL" clId="{E2BCB9F4-8029-4B81-B073-259FD325DDA5}" dt="2019-08-25T09:40:49.731" v="790" actId="26606"/>
          <ac:spMkLst>
            <pc:docMk/>
            <pc:sldMk cId="1505068775" sldId="261"/>
            <ac:spMk id="14" creationId="{73ED6512-6858-4552-B699-9A97FE9A4EA2}"/>
          </ac:spMkLst>
        </pc:spChg>
        <pc:spChg chg="add del">
          <ac:chgData name="ivan.cuzic1@skole.hr" userId="df63c021-0675-4d8c-a9d6-36d6c01b34a5" providerId="ADAL" clId="{E2BCB9F4-8029-4B81-B073-259FD325DDA5}" dt="2019-08-25T09:41:26.683" v="803" actId="26606"/>
          <ac:spMkLst>
            <pc:docMk/>
            <pc:sldMk cId="1505068775" sldId="261"/>
            <ac:spMk id="15" creationId="{5DC0CD81-A46A-46B9-99A1-7D1B1A377C3C}"/>
          </ac:spMkLst>
        </pc:spChg>
        <pc:spChg chg="add del">
          <ac:chgData name="ivan.cuzic1@skole.hr" userId="df63c021-0675-4d8c-a9d6-36d6c01b34a5" providerId="ADAL" clId="{E2BCB9F4-8029-4B81-B073-259FD325DDA5}" dt="2019-08-25T09:41:26.683" v="803" actId="26606"/>
          <ac:spMkLst>
            <pc:docMk/>
            <pc:sldMk cId="1505068775" sldId="261"/>
            <ac:spMk id="18" creationId="{4038CB10-1F5C-4D54-9DF7-12586DE5B007}"/>
          </ac:spMkLst>
        </pc:spChg>
        <pc:spChg chg="add del">
          <ac:chgData name="ivan.cuzic1@skole.hr" userId="df63c021-0675-4d8c-a9d6-36d6c01b34a5" providerId="ADAL" clId="{E2BCB9F4-8029-4B81-B073-259FD325DDA5}" dt="2019-08-25T09:41:26.683" v="803" actId="26606"/>
          <ac:spMkLst>
            <pc:docMk/>
            <pc:sldMk cId="1505068775" sldId="261"/>
            <ac:spMk id="20" creationId="{73ED6512-6858-4552-B699-9A97FE9A4EA2}"/>
          </ac:spMkLst>
        </pc:spChg>
        <pc:spChg chg="add del">
          <ac:chgData name="ivan.cuzic1@skole.hr" userId="df63c021-0675-4d8c-a9d6-36d6c01b34a5" providerId="ADAL" clId="{E2BCB9F4-8029-4B81-B073-259FD325DDA5}" dt="2019-08-25T09:42:34.680" v="811" actId="26606"/>
          <ac:spMkLst>
            <pc:docMk/>
            <pc:sldMk cId="1505068775" sldId="261"/>
            <ac:spMk id="22" creationId="{3CD9DF72-87A3-404E-A828-84CBF11A8303}"/>
          </ac:spMkLst>
        </pc:spChg>
        <pc:spChg chg="add del mod">
          <ac:chgData name="ivan.cuzic1@skole.hr" userId="df63c021-0675-4d8c-a9d6-36d6c01b34a5" providerId="ADAL" clId="{E2BCB9F4-8029-4B81-B073-259FD325DDA5}" dt="2019-08-25T09:50:28.585" v="1133"/>
          <ac:spMkLst>
            <pc:docMk/>
            <pc:sldMk cId="1505068775" sldId="261"/>
            <ac:spMk id="24" creationId="{36372DA5-E1F4-4863-9A86-B1D6B448412F}"/>
          </ac:spMkLst>
        </pc:spChg>
        <pc:spChg chg="add del">
          <ac:chgData name="ivan.cuzic1@skole.hr" userId="df63c021-0675-4d8c-a9d6-36d6c01b34a5" providerId="ADAL" clId="{E2BCB9F4-8029-4B81-B073-259FD325DDA5}" dt="2019-08-25T09:42:21.509" v="806" actId="26606"/>
          <ac:spMkLst>
            <pc:docMk/>
            <pc:sldMk cId="1505068775" sldId="261"/>
            <ac:spMk id="29" creationId="{E862BE82-D00D-42C1-BF16-93AA37870C32}"/>
          </ac:spMkLst>
        </pc:spChg>
        <pc:spChg chg="add del">
          <ac:chgData name="ivan.cuzic1@skole.hr" userId="df63c021-0675-4d8c-a9d6-36d6c01b34a5" providerId="ADAL" clId="{E2BCB9F4-8029-4B81-B073-259FD325DDA5}" dt="2019-08-25T09:42:21.509" v="806" actId="26606"/>
          <ac:spMkLst>
            <pc:docMk/>
            <pc:sldMk cId="1505068775" sldId="261"/>
            <ac:spMk id="31" creationId="{F6D92C2D-1D3D-4974-918C-06579FB354A9}"/>
          </ac:spMkLst>
        </pc:spChg>
        <pc:spChg chg="add del">
          <ac:chgData name="ivan.cuzic1@skole.hr" userId="df63c021-0675-4d8c-a9d6-36d6c01b34a5" providerId="ADAL" clId="{E2BCB9F4-8029-4B81-B073-259FD325DDA5}" dt="2019-08-25T09:42:28.415" v="808" actId="26606"/>
          <ac:spMkLst>
            <pc:docMk/>
            <pc:sldMk cId="1505068775" sldId="261"/>
            <ac:spMk id="33" creationId="{D227D8FB-85E6-4F0E-9F9E-A85A9E7DC282}"/>
          </ac:spMkLst>
        </pc:spChg>
        <pc:spChg chg="add del">
          <ac:chgData name="ivan.cuzic1@skole.hr" userId="df63c021-0675-4d8c-a9d6-36d6c01b34a5" providerId="ADAL" clId="{E2BCB9F4-8029-4B81-B073-259FD325DDA5}" dt="2019-08-25T09:42:28.415" v="808" actId="26606"/>
          <ac:spMkLst>
            <pc:docMk/>
            <pc:sldMk cId="1505068775" sldId="261"/>
            <ac:spMk id="34" creationId="{45991BFE-2E28-42F0-ABB2-4AA495629B22}"/>
          </ac:spMkLst>
        </pc:spChg>
        <pc:spChg chg="add del">
          <ac:chgData name="ivan.cuzic1@skole.hr" userId="df63c021-0675-4d8c-a9d6-36d6c01b34a5" providerId="ADAL" clId="{E2BCB9F4-8029-4B81-B073-259FD325DDA5}" dt="2019-08-25T09:42:34.649" v="810" actId="26606"/>
          <ac:spMkLst>
            <pc:docMk/>
            <pc:sldMk cId="1505068775" sldId="261"/>
            <ac:spMk id="36" creationId="{E862BE82-D00D-42C1-BF16-93AA37870C32}"/>
          </ac:spMkLst>
        </pc:spChg>
        <pc:spChg chg="add del">
          <ac:chgData name="ivan.cuzic1@skole.hr" userId="df63c021-0675-4d8c-a9d6-36d6c01b34a5" providerId="ADAL" clId="{E2BCB9F4-8029-4B81-B073-259FD325DDA5}" dt="2019-08-25T09:42:34.649" v="810" actId="26606"/>
          <ac:spMkLst>
            <pc:docMk/>
            <pc:sldMk cId="1505068775" sldId="261"/>
            <ac:spMk id="37" creationId="{F6D92C2D-1D3D-4974-918C-06579FB354A9}"/>
          </ac:spMkLst>
        </pc:spChg>
        <pc:spChg chg="add del">
          <ac:chgData name="ivan.cuzic1@skole.hr" userId="df63c021-0675-4d8c-a9d6-36d6c01b34a5" providerId="ADAL" clId="{E2BCB9F4-8029-4B81-B073-259FD325DDA5}" dt="2019-08-25T09:43:53.349" v="851" actId="26606"/>
          <ac:spMkLst>
            <pc:docMk/>
            <pc:sldMk cId="1505068775" sldId="261"/>
            <ac:spMk id="39" creationId="{4038CB10-1F5C-4D54-9DF7-12586DE5B007}"/>
          </ac:spMkLst>
        </pc:spChg>
        <pc:spChg chg="add del">
          <ac:chgData name="ivan.cuzic1@skole.hr" userId="df63c021-0675-4d8c-a9d6-36d6c01b34a5" providerId="ADAL" clId="{E2BCB9F4-8029-4B81-B073-259FD325DDA5}" dt="2019-08-25T09:43:53.349" v="851" actId="26606"/>
          <ac:spMkLst>
            <pc:docMk/>
            <pc:sldMk cId="1505068775" sldId="261"/>
            <ac:spMk id="40" creationId="{73ED6512-6858-4552-B699-9A97FE9A4EA2}"/>
          </ac:spMkLst>
        </pc:spChg>
        <pc:spChg chg="add">
          <ac:chgData name="ivan.cuzic1@skole.hr" userId="df63c021-0675-4d8c-a9d6-36d6c01b34a5" providerId="ADAL" clId="{E2BCB9F4-8029-4B81-B073-259FD325DDA5}" dt="2019-08-25T09:43:53.349" v="851" actId="26606"/>
          <ac:spMkLst>
            <pc:docMk/>
            <pc:sldMk cId="1505068775" sldId="261"/>
            <ac:spMk id="45" creationId="{AB45A142-4255-493C-8284-5D566C121B10}"/>
          </ac:spMkLst>
        </pc:spChg>
        <pc:picChg chg="add mod ord">
          <ac:chgData name="ivan.cuzic1@skole.hr" userId="df63c021-0675-4d8c-a9d6-36d6c01b34a5" providerId="ADAL" clId="{E2BCB9F4-8029-4B81-B073-259FD325DDA5}" dt="2019-08-25T09:43:53.349" v="851" actId="26606"/>
          <ac:picMkLst>
            <pc:docMk/>
            <pc:sldMk cId="1505068775" sldId="261"/>
            <ac:picMk id="5" creationId="{36C36D0E-7A98-420D-B3D3-6AB020FE8934}"/>
          </ac:picMkLst>
        </pc:picChg>
        <pc:cxnChg chg="add del">
          <ac:chgData name="ivan.cuzic1@skole.hr" userId="df63c021-0675-4d8c-a9d6-36d6c01b34a5" providerId="ADAL" clId="{E2BCB9F4-8029-4B81-B073-259FD325DDA5}" dt="2019-08-25T09:41:26.714" v="804" actId="26606"/>
          <ac:cxnSpMkLst>
            <pc:docMk/>
            <pc:sldMk cId="1505068775" sldId="261"/>
            <ac:cxnSpMk id="8" creationId="{AA2EAA10-076F-46BD-8F0F-B9A2FB77A85C}"/>
          </ac:cxnSpMkLst>
        </pc:cxnChg>
        <pc:cxnChg chg="add del">
          <ac:chgData name="ivan.cuzic1@skole.hr" userId="df63c021-0675-4d8c-a9d6-36d6c01b34a5" providerId="ADAL" clId="{E2BCB9F4-8029-4B81-B073-259FD325DDA5}" dt="2019-08-25T09:41:26.714" v="804" actId="26606"/>
          <ac:cxnSpMkLst>
            <pc:docMk/>
            <pc:sldMk cId="1505068775" sldId="261"/>
            <ac:cxnSpMk id="11" creationId="{D891E407-403B-4764-86C9-33A56D3BCAA3}"/>
          </ac:cxnSpMkLst>
        </pc:cxnChg>
        <pc:cxnChg chg="add del">
          <ac:chgData name="ivan.cuzic1@skole.hr" userId="df63c021-0675-4d8c-a9d6-36d6c01b34a5" providerId="ADAL" clId="{E2BCB9F4-8029-4B81-B073-259FD325DDA5}" dt="2019-08-25T09:42:34.680" v="811" actId="26606"/>
          <ac:cxnSpMkLst>
            <pc:docMk/>
            <pc:sldMk cId="1505068775" sldId="261"/>
            <ac:cxnSpMk id="23" creationId="{20E3A342-4D61-4E3F-AF90-1AB42AEB96CC}"/>
          </ac:cxnSpMkLst>
        </pc:cxnChg>
        <pc:cxnChg chg="add">
          <ac:chgData name="ivan.cuzic1@skole.hr" userId="df63c021-0675-4d8c-a9d6-36d6c01b34a5" providerId="ADAL" clId="{E2BCB9F4-8029-4B81-B073-259FD325DDA5}" dt="2019-08-25T09:43:53.349" v="851" actId="26606"/>
          <ac:cxnSpMkLst>
            <pc:docMk/>
            <pc:sldMk cId="1505068775" sldId="261"/>
            <ac:cxnSpMk id="47" creationId="{38FB9660-F42F-4313-BBC4-47C007FE484C}"/>
          </ac:cxnSpMkLst>
        </pc:cxnChg>
      </pc:sldChg>
      <pc:sldChg chg="del">
        <pc:chgData name="ivan.cuzic1@skole.hr" userId="df63c021-0675-4d8c-a9d6-36d6c01b34a5" providerId="ADAL" clId="{E2BCB9F4-8029-4B81-B073-259FD325DDA5}" dt="2019-08-25T09:17:09.124" v="4" actId="2696"/>
        <pc:sldMkLst>
          <pc:docMk/>
          <pc:sldMk cId="2167778024" sldId="261"/>
        </pc:sldMkLst>
      </pc:sldChg>
      <pc:sldChg chg="addSp delSp modSp add mod setBg setClrOvrMap">
        <pc:chgData name="ivan.cuzic1@skole.hr" userId="df63c021-0675-4d8c-a9d6-36d6c01b34a5" providerId="ADAL" clId="{E2BCB9F4-8029-4B81-B073-259FD325DDA5}" dt="2019-08-26T20:57:03.350" v="2277" actId="27636"/>
        <pc:sldMkLst>
          <pc:docMk/>
          <pc:sldMk cId="897901936" sldId="262"/>
        </pc:sldMkLst>
        <pc:spChg chg="mod">
          <ac:chgData name="ivan.cuzic1@skole.hr" userId="df63c021-0675-4d8c-a9d6-36d6c01b34a5" providerId="ADAL" clId="{E2BCB9F4-8029-4B81-B073-259FD325DDA5}" dt="2019-08-25T09:55:49.277" v="1259" actId="26606"/>
          <ac:spMkLst>
            <pc:docMk/>
            <pc:sldMk cId="897901936" sldId="262"/>
            <ac:spMk id="2" creationId="{97155D2C-1083-42F0-9CFD-FA14610F8752}"/>
          </ac:spMkLst>
        </pc:spChg>
        <pc:spChg chg="del mod">
          <ac:chgData name="ivan.cuzic1@skole.hr" userId="df63c021-0675-4d8c-a9d6-36d6c01b34a5" providerId="ADAL" clId="{E2BCB9F4-8029-4B81-B073-259FD325DDA5}" dt="2019-08-25T09:50:32.694" v="1134"/>
          <ac:spMkLst>
            <pc:docMk/>
            <pc:sldMk cId="897901936" sldId="262"/>
            <ac:spMk id="3" creationId="{A2114AE1-E80E-401B-BA0E-7DAB09D58CB5}"/>
          </ac:spMkLst>
        </pc:spChg>
        <pc:spChg chg="add mod">
          <ac:chgData name="ivan.cuzic1@skole.hr" userId="df63c021-0675-4d8c-a9d6-36d6c01b34a5" providerId="ADAL" clId="{E2BCB9F4-8029-4B81-B073-259FD325DDA5}" dt="2019-08-26T20:57:03.350" v="2277" actId="27636"/>
          <ac:spMkLst>
            <pc:docMk/>
            <pc:sldMk cId="897901936" sldId="262"/>
            <ac:spMk id="4" creationId="{E55553E5-68AC-4D41-877A-5FB4DE9A3825}"/>
          </ac:spMkLst>
        </pc:spChg>
        <pc:spChg chg="add del">
          <ac:chgData name="ivan.cuzic1@skole.hr" userId="df63c021-0675-4d8c-a9d6-36d6c01b34a5" providerId="ADAL" clId="{E2BCB9F4-8029-4B81-B073-259FD325DDA5}" dt="2019-08-25T09:55:49.277" v="1259" actId="26606"/>
          <ac:spMkLst>
            <pc:docMk/>
            <pc:sldMk cId="897901936" sldId="262"/>
            <ac:spMk id="9" creationId="{8D70B121-56F4-4848-B38B-182089D909FA}"/>
          </ac:spMkLst>
        </pc:spChg>
        <pc:spChg chg="add">
          <ac:chgData name="ivan.cuzic1@skole.hr" userId="df63c021-0675-4d8c-a9d6-36d6c01b34a5" providerId="ADAL" clId="{E2BCB9F4-8029-4B81-B073-259FD325DDA5}" dt="2019-08-25T09:55:49.277" v="1259" actId="26606"/>
          <ac:spMkLst>
            <pc:docMk/>
            <pc:sldMk cId="897901936" sldId="262"/>
            <ac:spMk id="16" creationId="{5B336162-B533-4EFE-8BB3-8EBB4A5E32F8}"/>
          </ac:spMkLst>
        </pc:spChg>
        <pc:cxnChg chg="add del">
          <ac:chgData name="ivan.cuzic1@skole.hr" userId="df63c021-0675-4d8c-a9d6-36d6c01b34a5" providerId="ADAL" clId="{E2BCB9F4-8029-4B81-B073-259FD325DDA5}" dt="2019-08-25T09:55:49.277" v="1259" actId="26606"/>
          <ac:cxnSpMkLst>
            <pc:docMk/>
            <pc:sldMk cId="897901936" sldId="262"/>
            <ac:cxnSpMk id="11" creationId="{2D72A2C9-F3CA-4216-8BAD-FA4C970C3C4E}"/>
          </ac:cxnSpMkLst>
        </pc:cxnChg>
      </pc:sldChg>
      <pc:sldChg chg="del">
        <pc:chgData name="ivan.cuzic1@skole.hr" userId="df63c021-0675-4d8c-a9d6-36d6c01b34a5" providerId="ADAL" clId="{E2BCB9F4-8029-4B81-B073-259FD325DDA5}" dt="2019-08-25T09:17:06.984" v="3" actId="2696"/>
        <pc:sldMkLst>
          <pc:docMk/>
          <pc:sldMk cId="2944461177" sldId="262"/>
        </pc:sldMkLst>
      </pc:sldChg>
      <pc:sldChg chg="addSp delSp modSp add mod setBg setClrOvrMap modNotesTx">
        <pc:chgData name="ivan.cuzic1@skole.hr" userId="df63c021-0675-4d8c-a9d6-36d6c01b34a5" providerId="ADAL" clId="{E2BCB9F4-8029-4B81-B073-259FD325DDA5}" dt="2019-08-25T10:01:13.781" v="1448" actId="20577"/>
        <pc:sldMkLst>
          <pc:docMk/>
          <pc:sldMk cId="687469129" sldId="263"/>
        </pc:sldMkLst>
        <pc:spChg chg="mod">
          <ac:chgData name="ivan.cuzic1@skole.hr" userId="df63c021-0675-4d8c-a9d6-36d6c01b34a5" providerId="ADAL" clId="{E2BCB9F4-8029-4B81-B073-259FD325DDA5}" dt="2019-08-25T09:58:23.006" v="1340" actId="20577"/>
          <ac:spMkLst>
            <pc:docMk/>
            <pc:sldMk cId="687469129" sldId="263"/>
            <ac:spMk id="2" creationId="{7A079EB6-0893-42D2-9703-D2F187B5E66A}"/>
          </ac:spMkLst>
        </pc:spChg>
        <pc:spChg chg="del">
          <ac:chgData name="ivan.cuzic1@skole.hr" userId="df63c021-0675-4d8c-a9d6-36d6c01b34a5" providerId="ADAL" clId="{E2BCB9F4-8029-4B81-B073-259FD325DDA5}" dt="2019-08-25T09:56:59.430" v="1267"/>
          <ac:spMkLst>
            <pc:docMk/>
            <pc:sldMk cId="687469129" sldId="263"/>
            <ac:spMk id="3" creationId="{88AEE0DE-06D2-43A4-8E74-C01C6EBF8ADC}"/>
          </ac:spMkLst>
        </pc:spChg>
        <pc:spChg chg="add mod">
          <ac:chgData name="ivan.cuzic1@skole.hr" userId="df63c021-0675-4d8c-a9d6-36d6c01b34a5" providerId="ADAL" clId="{E2BCB9F4-8029-4B81-B073-259FD325DDA5}" dt="2019-08-25T10:00:58.016" v="1435" actId="5793"/>
          <ac:spMkLst>
            <pc:docMk/>
            <pc:sldMk cId="687469129" sldId="263"/>
            <ac:spMk id="9" creationId="{70BC6788-6111-45B7-BBF7-3B0B4D714066}"/>
          </ac:spMkLst>
        </pc:spChg>
        <pc:spChg chg="add">
          <ac:chgData name="ivan.cuzic1@skole.hr" userId="df63c021-0675-4d8c-a9d6-36d6c01b34a5" providerId="ADAL" clId="{E2BCB9F4-8029-4B81-B073-259FD325DDA5}" dt="2019-08-25T09:57:12.617" v="1270" actId="26606"/>
          <ac:spMkLst>
            <pc:docMk/>
            <pc:sldMk cId="687469129" sldId="263"/>
            <ac:spMk id="12" creationId="{CF62D2A7-8207-488C-9F46-316BA81A16C8}"/>
          </ac:spMkLst>
        </pc:spChg>
        <pc:picChg chg="add mod">
          <ac:chgData name="ivan.cuzic1@skole.hr" userId="df63c021-0675-4d8c-a9d6-36d6c01b34a5" providerId="ADAL" clId="{E2BCB9F4-8029-4B81-B073-259FD325DDA5}" dt="2019-08-25T09:57:12.617" v="1270" actId="26606"/>
          <ac:picMkLst>
            <pc:docMk/>
            <pc:sldMk cId="687469129" sldId="263"/>
            <ac:picMk id="5" creationId="{A64DC5FA-5920-4BF4-9D8F-D8DF507051C7}"/>
          </ac:picMkLst>
        </pc:picChg>
      </pc:sldChg>
      <pc:sldChg chg="addSp delSp modSp add mod setBg setClrOvrMap modNotesTx">
        <pc:chgData name="ivan.cuzic1@skole.hr" userId="df63c021-0675-4d8c-a9d6-36d6c01b34a5" providerId="ADAL" clId="{E2BCB9F4-8029-4B81-B073-259FD325DDA5}" dt="2019-08-25T10:13:25.270" v="1699" actId="20577"/>
        <pc:sldMkLst>
          <pc:docMk/>
          <pc:sldMk cId="470063823" sldId="264"/>
        </pc:sldMkLst>
        <pc:spChg chg="mod">
          <ac:chgData name="ivan.cuzic1@skole.hr" userId="df63c021-0675-4d8c-a9d6-36d6c01b34a5" providerId="ADAL" clId="{E2BCB9F4-8029-4B81-B073-259FD325DDA5}" dt="2019-08-25T10:11:56.023" v="1686" actId="1076"/>
          <ac:spMkLst>
            <pc:docMk/>
            <pc:sldMk cId="470063823" sldId="264"/>
            <ac:spMk id="2" creationId="{B077CFB7-AA23-4430-92FD-8F5D6201198B}"/>
          </ac:spMkLst>
        </pc:spChg>
        <pc:spChg chg="del">
          <ac:chgData name="ivan.cuzic1@skole.hr" userId="df63c021-0675-4d8c-a9d6-36d6c01b34a5" providerId="ADAL" clId="{E2BCB9F4-8029-4B81-B073-259FD325DDA5}" dt="2019-08-25T10:02:09.982" v="1451"/>
          <ac:spMkLst>
            <pc:docMk/>
            <pc:sldMk cId="470063823" sldId="264"/>
            <ac:spMk id="3" creationId="{2773D6D4-3447-4895-A19B-C25AA64E2568}"/>
          </ac:spMkLst>
        </pc:spChg>
        <pc:spChg chg="add del mod">
          <ac:chgData name="ivan.cuzic1@skole.hr" userId="df63c021-0675-4d8c-a9d6-36d6c01b34a5" providerId="ADAL" clId="{E2BCB9F4-8029-4B81-B073-259FD325DDA5}" dt="2019-08-25T10:06:04.926" v="1548"/>
          <ac:spMkLst>
            <pc:docMk/>
            <pc:sldMk cId="470063823" sldId="264"/>
            <ac:spMk id="7" creationId="{CDF162DA-946A-4CF2-B55D-31517D92B22D}"/>
          </ac:spMkLst>
        </pc:spChg>
        <pc:spChg chg="add mod">
          <ac:chgData name="ivan.cuzic1@skole.hr" userId="df63c021-0675-4d8c-a9d6-36d6c01b34a5" providerId="ADAL" clId="{E2BCB9F4-8029-4B81-B073-259FD325DDA5}" dt="2019-08-25T10:13:25.270" v="1699" actId="20577"/>
          <ac:spMkLst>
            <pc:docMk/>
            <pc:sldMk cId="470063823" sldId="264"/>
            <ac:spMk id="13" creationId="{10814E0C-7EF0-4663-88EA-1022BC37648B}"/>
          </ac:spMkLst>
        </pc:spChg>
        <pc:picChg chg="add del mod">
          <ac:chgData name="ivan.cuzic1@skole.hr" userId="df63c021-0675-4d8c-a9d6-36d6c01b34a5" providerId="ADAL" clId="{E2BCB9F4-8029-4B81-B073-259FD325DDA5}" dt="2019-08-25T10:05:21.834" v="1547" actId="478"/>
          <ac:picMkLst>
            <pc:docMk/>
            <pc:sldMk cId="470063823" sldId="264"/>
            <ac:picMk id="5" creationId="{9CE5D872-C81C-4435-BCA9-D2AB31E76B15}"/>
          </ac:picMkLst>
        </pc:picChg>
        <pc:picChg chg="add mod">
          <ac:chgData name="ivan.cuzic1@skole.hr" userId="df63c021-0675-4d8c-a9d6-36d6c01b34a5" providerId="ADAL" clId="{E2BCB9F4-8029-4B81-B073-259FD325DDA5}" dt="2019-08-25T10:07:22.924" v="1551" actId="26606"/>
          <ac:picMkLst>
            <pc:docMk/>
            <pc:sldMk cId="470063823" sldId="264"/>
            <ac:picMk id="9" creationId="{98CA9B10-CF38-455E-AE82-6109831931C4}"/>
          </ac:picMkLst>
        </pc:picChg>
        <pc:picChg chg="add del mod">
          <ac:chgData name="ivan.cuzic1@skole.hr" userId="df63c021-0675-4d8c-a9d6-36d6c01b34a5" providerId="ADAL" clId="{E2BCB9F4-8029-4B81-B073-259FD325DDA5}" dt="2019-08-25T10:11:18.853" v="1656"/>
          <ac:picMkLst>
            <pc:docMk/>
            <pc:sldMk cId="470063823" sldId="264"/>
            <ac:picMk id="11" creationId="{5A20671F-8A86-44F9-830D-3FEB295B1184}"/>
          </ac:picMkLst>
        </pc:picChg>
      </pc:sldChg>
      <pc:sldChg chg="addSp delSp modSp add mod setBg setClrOvrMap modNotesTx">
        <pc:chgData name="ivan.cuzic1@skole.hr" userId="df63c021-0675-4d8c-a9d6-36d6c01b34a5" providerId="ADAL" clId="{E2BCB9F4-8029-4B81-B073-259FD325DDA5}" dt="2019-08-26T20:57:26.692" v="2279" actId="14100"/>
        <pc:sldMkLst>
          <pc:docMk/>
          <pc:sldMk cId="3127358285" sldId="265"/>
        </pc:sldMkLst>
        <pc:spChg chg="mod">
          <ac:chgData name="ivan.cuzic1@skole.hr" userId="df63c021-0675-4d8c-a9d6-36d6c01b34a5" providerId="ADAL" clId="{E2BCB9F4-8029-4B81-B073-259FD325DDA5}" dt="2019-08-26T20:57:26.692" v="2279" actId="14100"/>
          <ac:spMkLst>
            <pc:docMk/>
            <pc:sldMk cId="3127358285" sldId="265"/>
            <ac:spMk id="2" creationId="{08E3234C-3930-44C2-9136-632D3349AA3E}"/>
          </ac:spMkLst>
        </pc:spChg>
        <pc:spChg chg="del">
          <ac:chgData name="ivan.cuzic1@skole.hr" userId="df63c021-0675-4d8c-a9d6-36d6c01b34a5" providerId="ADAL" clId="{E2BCB9F4-8029-4B81-B073-259FD325DDA5}" dt="2019-08-25T10:02:38.059" v="1456"/>
          <ac:spMkLst>
            <pc:docMk/>
            <pc:sldMk cId="3127358285" sldId="265"/>
            <ac:spMk id="3" creationId="{B60EFA63-613C-45EC-BF36-6D5FB19ACF85}"/>
          </ac:spMkLst>
        </pc:spChg>
        <pc:spChg chg="add del">
          <ac:chgData name="ivan.cuzic1@skole.hr" userId="df63c021-0675-4d8c-a9d6-36d6c01b34a5" providerId="ADAL" clId="{E2BCB9F4-8029-4B81-B073-259FD325DDA5}" dt="2019-08-25T10:04:16.883" v="1509" actId="26606"/>
          <ac:spMkLst>
            <pc:docMk/>
            <pc:sldMk cId="3127358285" sldId="265"/>
            <ac:spMk id="7" creationId="{1DB7C82F-AB7E-4F0C-B829-FA1B9C415180}"/>
          </ac:spMkLst>
        </pc:spChg>
        <pc:spChg chg="add del">
          <ac:chgData name="ivan.cuzic1@skole.hr" userId="df63c021-0675-4d8c-a9d6-36d6c01b34a5" providerId="ADAL" clId="{E2BCB9F4-8029-4B81-B073-259FD325DDA5}" dt="2019-08-25T10:03:39.119" v="1506" actId="26606"/>
          <ac:spMkLst>
            <pc:docMk/>
            <pc:sldMk cId="3127358285" sldId="265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E2BCB9F4-8029-4B81-B073-259FD325DDA5}" dt="2019-08-25T10:03:46.181" v="1507"/>
          <ac:spMkLst>
            <pc:docMk/>
            <pc:sldMk cId="3127358285" sldId="265"/>
            <ac:spMk id="14" creationId="{C642C0AF-E4FB-4489-93AC-6156FE60A52A}"/>
          </ac:spMkLst>
        </pc:spChg>
        <pc:spChg chg="add del">
          <ac:chgData name="ivan.cuzic1@skole.hr" userId="df63c021-0675-4d8c-a9d6-36d6c01b34a5" providerId="ADAL" clId="{E2BCB9F4-8029-4B81-B073-259FD325DDA5}" dt="2019-08-25T10:03:39.088" v="1505" actId="26606"/>
          <ac:spMkLst>
            <pc:docMk/>
            <pc:sldMk cId="3127358285" sldId="265"/>
            <ac:spMk id="15" creationId="{AB45A142-4255-493C-8284-5D566C121B10}"/>
          </ac:spMkLst>
        </pc:spChg>
        <pc:picChg chg="add mod">
          <ac:chgData name="ivan.cuzic1@skole.hr" userId="df63c021-0675-4d8c-a9d6-36d6c01b34a5" providerId="ADAL" clId="{E2BCB9F4-8029-4B81-B073-259FD325DDA5}" dt="2019-08-25T10:04:16.915" v="1510" actId="26606"/>
          <ac:picMkLst>
            <pc:docMk/>
            <pc:sldMk cId="3127358285" sldId="265"/>
            <ac:picMk id="5" creationId="{24A31783-8955-4A6F-BA62-E70C7553198F}"/>
          </ac:picMkLst>
        </pc:picChg>
        <pc:cxnChg chg="add del">
          <ac:chgData name="ivan.cuzic1@skole.hr" userId="df63c021-0675-4d8c-a9d6-36d6c01b34a5" providerId="ADAL" clId="{E2BCB9F4-8029-4B81-B073-259FD325DDA5}" dt="2019-08-25T10:03:39.088" v="1505" actId="26606"/>
          <ac:cxnSpMkLst>
            <pc:docMk/>
            <pc:sldMk cId="3127358285" sldId="265"/>
            <ac:cxnSpMk id="17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E2BCB9F4-8029-4B81-B073-259FD325DDA5}" dt="2019-08-25T10:16:44.700" v="1838" actId="1076"/>
        <pc:sldMkLst>
          <pc:docMk/>
          <pc:sldMk cId="3655457158" sldId="266"/>
        </pc:sldMkLst>
        <pc:spChg chg="mod">
          <ac:chgData name="ivan.cuzic1@skole.hr" userId="df63c021-0675-4d8c-a9d6-36d6c01b34a5" providerId="ADAL" clId="{E2BCB9F4-8029-4B81-B073-259FD325DDA5}" dt="2019-08-25T10:16:17.576" v="1836" actId="26606"/>
          <ac:spMkLst>
            <pc:docMk/>
            <pc:sldMk cId="3655457158" sldId="266"/>
            <ac:spMk id="2" creationId="{548BEBA2-F8A3-407F-B033-BAB9E1528A1F}"/>
          </ac:spMkLst>
        </pc:spChg>
        <pc:spChg chg="del mod">
          <ac:chgData name="ivan.cuzic1@skole.hr" userId="df63c021-0675-4d8c-a9d6-36d6c01b34a5" providerId="ADAL" clId="{E2BCB9F4-8029-4B81-B073-259FD325DDA5}" dt="2019-08-25T10:16:17.576" v="1836" actId="26606"/>
          <ac:spMkLst>
            <pc:docMk/>
            <pc:sldMk cId="3655457158" sldId="266"/>
            <ac:spMk id="3" creationId="{80D21945-F465-47C4-941B-485A8C6020DA}"/>
          </ac:spMkLst>
        </pc:spChg>
        <pc:spChg chg="add">
          <ac:chgData name="ivan.cuzic1@skole.hr" userId="df63c021-0675-4d8c-a9d6-36d6c01b34a5" providerId="ADAL" clId="{E2BCB9F4-8029-4B81-B073-259FD325DDA5}" dt="2019-08-25T10:16:17.576" v="1836" actId="26606"/>
          <ac:spMkLst>
            <pc:docMk/>
            <pc:sldMk cId="3655457158" sldId="266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E2BCB9F4-8029-4B81-B073-259FD325DDA5}" dt="2019-08-25T10:16:17.576" v="1836" actId="26606"/>
          <ac:grpSpMkLst>
            <pc:docMk/>
            <pc:sldMk cId="3655457158" sldId="266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E2BCB9F4-8029-4B81-B073-259FD325DDA5}" dt="2019-08-25T10:16:44.700" v="1838" actId="1076"/>
          <ac:graphicFrameMkLst>
            <pc:docMk/>
            <pc:sldMk cId="3655457158" sldId="266"/>
            <ac:graphicFrameMk id="5" creationId="{82507762-ED64-4CA9-A077-911D51BD0892}"/>
          </ac:graphicFrameMkLst>
        </pc:graphicFrameChg>
      </pc:sldChg>
      <pc:sldChg chg="addSp delSp modSp add mod setBg modNotesTx">
        <pc:chgData name="ivan.cuzic1@skole.hr" userId="df63c021-0675-4d8c-a9d6-36d6c01b34a5" providerId="ADAL" clId="{E2BCB9F4-8029-4B81-B073-259FD325DDA5}" dt="2019-08-25T10:21:17.253" v="2176" actId="20577"/>
        <pc:sldMkLst>
          <pc:docMk/>
          <pc:sldMk cId="820179333" sldId="267"/>
        </pc:sldMkLst>
        <pc:spChg chg="mod ord">
          <ac:chgData name="ivan.cuzic1@skole.hr" userId="df63c021-0675-4d8c-a9d6-36d6c01b34a5" providerId="ADAL" clId="{E2BCB9F4-8029-4B81-B073-259FD325DDA5}" dt="2019-08-25T10:17:44.105" v="1857" actId="26606"/>
          <ac:spMkLst>
            <pc:docMk/>
            <pc:sldMk cId="820179333" sldId="267"/>
            <ac:spMk id="2" creationId="{35DD893B-E7B7-408F-9B0D-336F93751B91}"/>
          </ac:spMkLst>
        </pc:spChg>
        <pc:spChg chg="del">
          <ac:chgData name="ivan.cuzic1@skole.hr" userId="df63c021-0675-4d8c-a9d6-36d6c01b34a5" providerId="ADAL" clId="{E2BCB9F4-8029-4B81-B073-259FD325DDA5}" dt="2019-08-25T10:17:41.933" v="1856"/>
          <ac:spMkLst>
            <pc:docMk/>
            <pc:sldMk cId="820179333" sldId="267"/>
            <ac:spMk id="3" creationId="{91AE52BB-3438-43FF-93F8-D4D435C08122}"/>
          </ac:spMkLst>
        </pc:spChg>
        <pc:spChg chg="add">
          <ac:chgData name="ivan.cuzic1@skole.hr" userId="df63c021-0675-4d8c-a9d6-36d6c01b34a5" providerId="ADAL" clId="{E2BCB9F4-8029-4B81-B073-259FD325DDA5}" dt="2019-08-25T10:17:44.105" v="1857" actId="26606"/>
          <ac:spMkLst>
            <pc:docMk/>
            <pc:sldMk cId="820179333" sldId="267"/>
            <ac:spMk id="10" creationId="{522A94E1-AEBD-4286-BFF8-0711E4CD3E3B}"/>
          </ac:spMkLst>
        </pc:spChg>
        <pc:picChg chg="add mod">
          <ac:chgData name="ivan.cuzic1@skole.hr" userId="df63c021-0675-4d8c-a9d6-36d6c01b34a5" providerId="ADAL" clId="{E2BCB9F4-8029-4B81-B073-259FD325DDA5}" dt="2019-08-25T10:17:44.105" v="1857" actId="26606"/>
          <ac:picMkLst>
            <pc:docMk/>
            <pc:sldMk cId="820179333" sldId="267"/>
            <ac:picMk id="5" creationId="{FE2BAADB-C350-490A-86A6-001DEA52F3DB}"/>
          </ac:picMkLst>
        </pc:picChg>
      </pc:sldChg>
      <pc:sldChg chg="modSp add">
        <pc:chgData name="ivan.cuzic1@skole.hr" userId="df63c021-0675-4d8c-a9d6-36d6c01b34a5" providerId="ADAL" clId="{E2BCB9F4-8029-4B81-B073-259FD325DDA5}" dt="2019-08-25T10:22:54.609" v="2271" actId="20577"/>
        <pc:sldMkLst>
          <pc:docMk/>
          <pc:sldMk cId="577678642" sldId="268"/>
        </pc:sldMkLst>
        <pc:spChg chg="mod">
          <ac:chgData name="ivan.cuzic1@skole.hr" userId="df63c021-0675-4d8c-a9d6-36d6c01b34a5" providerId="ADAL" clId="{E2BCB9F4-8029-4B81-B073-259FD325DDA5}" dt="2019-08-25T10:21:26.331" v="2186" actId="20577"/>
          <ac:spMkLst>
            <pc:docMk/>
            <pc:sldMk cId="577678642" sldId="268"/>
            <ac:spMk id="2" creationId="{27265D1A-F03D-4DDF-BAEF-AEEAB720253F}"/>
          </ac:spMkLst>
        </pc:spChg>
        <pc:spChg chg="mod">
          <ac:chgData name="ivan.cuzic1@skole.hr" userId="df63c021-0675-4d8c-a9d6-36d6c01b34a5" providerId="ADAL" clId="{E2BCB9F4-8029-4B81-B073-259FD325DDA5}" dt="2019-08-25T10:22:54.609" v="2271" actId="20577"/>
          <ac:spMkLst>
            <pc:docMk/>
            <pc:sldMk cId="577678642" sldId="268"/>
            <ac:spMk id="3" creationId="{57CDBF65-B3A1-44CA-8614-074D4755901C}"/>
          </ac:spMkLst>
        </pc:spChg>
      </pc:sldChg>
    </pc:docChg>
  </pc:docChgLst>
  <pc:docChgLst>
    <pc:chgData name="IVAN ĆUŽIĆ" userId="df63c021-0675-4d8c-a9d6-36d6c01b34a5" providerId="ADAL" clId="{6D8F091D-882B-451B-8454-D9F34D65CFA1}"/>
    <pc:docChg chg="custSel modSld">
      <pc:chgData name="IVAN ĆUŽIĆ" userId="df63c021-0675-4d8c-a9d6-36d6c01b34a5" providerId="ADAL" clId="{6D8F091D-882B-451B-8454-D9F34D65CFA1}" dt="2019-08-11T16:46:16.761" v="43" actId="20577"/>
      <pc:docMkLst>
        <pc:docMk/>
      </pc:docMkLst>
      <pc:sldChg chg="modSp">
        <pc:chgData name="IVAN ĆUŽIĆ" userId="df63c021-0675-4d8c-a9d6-36d6c01b34a5" providerId="ADAL" clId="{6D8F091D-882B-451B-8454-D9F34D65CFA1}" dt="2019-08-11T16:46:16.761" v="43" actId="20577"/>
        <pc:sldMkLst>
          <pc:docMk/>
          <pc:sldMk cId="2959175408" sldId="256"/>
        </pc:sldMkLst>
        <pc:spChg chg="mod">
          <ac:chgData name="IVAN ĆUŽIĆ" userId="df63c021-0675-4d8c-a9d6-36d6c01b34a5" providerId="ADAL" clId="{6D8F091D-882B-451B-8454-D9F34D65CFA1}" dt="2019-08-11T16:45:42.559" v="1" actId="27636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6D8F091D-882B-451B-8454-D9F34D65CFA1}" dt="2019-08-11T16:46:16.761" v="43" actId="20577"/>
          <ac:spMkLst>
            <pc:docMk/>
            <pc:sldMk cId="2959175408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0EC14-B079-4B36-851D-25D5A32F5F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B23D14-9BE0-4E85-A2D8-A0858E2B0E7A}">
      <dgm:prSet/>
      <dgm:spPr/>
      <dgm:t>
        <a:bodyPr/>
        <a:lstStyle/>
        <a:p>
          <a:r>
            <a:rPr lang="hr-HR" dirty="0"/>
            <a:t>Astronomija, kalendarska i astronomska godina</a:t>
          </a:r>
          <a:endParaRPr lang="en-US" dirty="0"/>
        </a:p>
      </dgm:t>
    </dgm:pt>
    <dgm:pt modelId="{F27473BB-A070-4627-9F08-9E8C6E6A0EF1}" type="parTrans" cxnId="{E8E9F3FE-7109-4F25-BB37-67BB541C6E0A}">
      <dgm:prSet/>
      <dgm:spPr/>
      <dgm:t>
        <a:bodyPr/>
        <a:lstStyle/>
        <a:p>
          <a:endParaRPr lang="en-US"/>
        </a:p>
      </dgm:t>
    </dgm:pt>
    <dgm:pt modelId="{1E62C0BB-31C6-41D0-B7AD-B978DD406B36}" type="sibTrans" cxnId="{E8E9F3FE-7109-4F25-BB37-67BB541C6E0A}">
      <dgm:prSet/>
      <dgm:spPr/>
      <dgm:t>
        <a:bodyPr/>
        <a:lstStyle/>
        <a:p>
          <a:endParaRPr lang="en-US"/>
        </a:p>
      </dgm:t>
    </dgm:pt>
    <dgm:pt modelId="{3528BEC3-4CA6-4A9F-99EE-F545F0C9FFEB}">
      <dgm:prSet/>
      <dgm:spPr/>
      <dgm:t>
        <a:bodyPr/>
        <a:lstStyle/>
        <a:p>
          <a:r>
            <a:rPr lang="hr-HR"/>
            <a:t>Anatomija, postupak mumificiranja</a:t>
          </a:r>
          <a:endParaRPr lang="en-US"/>
        </a:p>
      </dgm:t>
    </dgm:pt>
    <dgm:pt modelId="{415BDB80-7D8D-4339-9A68-DC456BF1E51C}" type="parTrans" cxnId="{AE0E6C0D-8EBD-4612-8E93-2E0CF5198B92}">
      <dgm:prSet/>
      <dgm:spPr/>
      <dgm:t>
        <a:bodyPr/>
        <a:lstStyle/>
        <a:p>
          <a:endParaRPr lang="en-US"/>
        </a:p>
      </dgm:t>
    </dgm:pt>
    <dgm:pt modelId="{26C37A15-65CE-4CEB-A337-2F268DD83BD7}" type="sibTrans" cxnId="{AE0E6C0D-8EBD-4612-8E93-2E0CF5198B92}">
      <dgm:prSet/>
      <dgm:spPr/>
      <dgm:t>
        <a:bodyPr/>
        <a:lstStyle/>
        <a:p>
          <a:endParaRPr lang="en-US"/>
        </a:p>
      </dgm:t>
    </dgm:pt>
    <dgm:pt modelId="{44AE49AE-65F4-482C-B7DA-711248CC9593}">
      <dgm:prSet/>
      <dgm:spPr/>
      <dgm:t>
        <a:bodyPr/>
        <a:lstStyle/>
        <a:p>
          <a:r>
            <a:rPr lang="hr-HR"/>
            <a:t>Prve poznate bolnice dio kompleksa hramova</a:t>
          </a:r>
          <a:endParaRPr lang="en-US"/>
        </a:p>
      </dgm:t>
    </dgm:pt>
    <dgm:pt modelId="{C3D19980-88DB-41D2-8009-320B2389CEFE}" type="parTrans" cxnId="{1C18A713-E07E-44FC-BFF9-31EFDB04E9C1}">
      <dgm:prSet/>
      <dgm:spPr/>
      <dgm:t>
        <a:bodyPr/>
        <a:lstStyle/>
        <a:p>
          <a:endParaRPr lang="en-US"/>
        </a:p>
      </dgm:t>
    </dgm:pt>
    <dgm:pt modelId="{4482210C-E816-4466-88BC-72CB3BBC27A5}" type="sibTrans" cxnId="{1C18A713-E07E-44FC-BFF9-31EFDB04E9C1}">
      <dgm:prSet/>
      <dgm:spPr/>
      <dgm:t>
        <a:bodyPr/>
        <a:lstStyle/>
        <a:p>
          <a:endParaRPr lang="en-US"/>
        </a:p>
      </dgm:t>
    </dgm:pt>
    <dgm:pt modelId="{11E47E91-2F04-44B2-9D04-FB9DDFEB9B96}">
      <dgm:prSet/>
      <dgm:spPr/>
      <dgm:t>
        <a:bodyPr/>
        <a:lstStyle/>
        <a:p>
          <a:r>
            <a:rPr lang="hr-HR" dirty="0"/>
            <a:t>Matematika, arhitektura, medicina i tehnologija</a:t>
          </a:r>
          <a:endParaRPr lang="en-US" dirty="0"/>
        </a:p>
      </dgm:t>
    </dgm:pt>
    <dgm:pt modelId="{30FE6E96-41E2-4FAB-8F4D-07717D59E0CA}" type="parTrans" cxnId="{1A15C183-7D08-4D3E-A937-C17699462CC2}">
      <dgm:prSet/>
      <dgm:spPr/>
      <dgm:t>
        <a:bodyPr/>
        <a:lstStyle/>
        <a:p>
          <a:endParaRPr lang="hr-HR"/>
        </a:p>
      </dgm:t>
    </dgm:pt>
    <dgm:pt modelId="{D4DF310C-AD90-494C-BBD9-1EBD00B884AF}" type="sibTrans" cxnId="{1A15C183-7D08-4D3E-A937-C17699462CC2}">
      <dgm:prSet/>
      <dgm:spPr/>
      <dgm:t>
        <a:bodyPr/>
        <a:lstStyle/>
        <a:p>
          <a:endParaRPr lang="hr-HR"/>
        </a:p>
      </dgm:t>
    </dgm:pt>
    <dgm:pt modelId="{598DAAFB-3354-41AC-B58A-F6BEE57677BF}" type="pres">
      <dgm:prSet presAssocID="{E550EC14-B079-4B36-851D-25D5A32F5F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C8B1703-48FC-46B5-925C-50BAA027BD5D}" type="pres">
      <dgm:prSet presAssocID="{65B23D14-9BE0-4E85-A2D8-A0858E2B0E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231AB8-9DB7-4D73-B016-589993F2D485}" type="pres">
      <dgm:prSet presAssocID="{1E62C0BB-31C6-41D0-B7AD-B978DD406B36}" presName="spacer" presStyleCnt="0"/>
      <dgm:spPr/>
    </dgm:pt>
    <dgm:pt modelId="{EA9CE030-E615-4214-A30B-F8274BBAF4EC}" type="pres">
      <dgm:prSet presAssocID="{11E47E91-2F04-44B2-9D04-FB9DDFEB9B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327CA1-8F17-4EDB-BC45-6EC7CAA48ACB}" type="pres">
      <dgm:prSet presAssocID="{D4DF310C-AD90-494C-BBD9-1EBD00B884AF}" presName="spacer" presStyleCnt="0"/>
      <dgm:spPr/>
    </dgm:pt>
    <dgm:pt modelId="{E83408F3-4A3E-44E8-89C7-54F3F915CAAB}" type="pres">
      <dgm:prSet presAssocID="{3528BEC3-4CA6-4A9F-99EE-F545F0C9FF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E0397F-F74A-4117-92CF-05F788FC3A69}" type="pres">
      <dgm:prSet presAssocID="{26C37A15-65CE-4CEB-A337-2F268DD83BD7}" presName="spacer" presStyleCnt="0"/>
      <dgm:spPr/>
    </dgm:pt>
    <dgm:pt modelId="{B676F1BE-CAC1-4EFF-9CDA-A3A34F4B9E8D}" type="pres">
      <dgm:prSet presAssocID="{44AE49AE-65F4-482C-B7DA-711248CC95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BF793D-4300-4D92-B8EC-ABC94C6B33B1}" type="presOf" srcId="{3528BEC3-4CA6-4A9F-99EE-F545F0C9FFEB}" destId="{E83408F3-4A3E-44E8-89C7-54F3F915CAAB}" srcOrd="0" destOrd="0" presId="urn:microsoft.com/office/officeart/2005/8/layout/vList2"/>
    <dgm:cxn modelId="{E8E9F3FE-7109-4F25-BB37-67BB541C6E0A}" srcId="{E550EC14-B079-4B36-851D-25D5A32F5F7E}" destId="{65B23D14-9BE0-4E85-A2D8-A0858E2B0E7A}" srcOrd="0" destOrd="0" parTransId="{F27473BB-A070-4627-9F08-9E8C6E6A0EF1}" sibTransId="{1E62C0BB-31C6-41D0-B7AD-B978DD406B36}"/>
    <dgm:cxn modelId="{AE0E6C0D-8EBD-4612-8E93-2E0CF5198B92}" srcId="{E550EC14-B079-4B36-851D-25D5A32F5F7E}" destId="{3528BEC3-4CA6-4A9F-99EE-F545F0C9FFEB}" srcOrd="2" destOrd="0" parTransId="{415BDB80-7D8D-4339-9A68-DC456BF1E51C}" sibTransId="{26C37A15-65CE-4CEB-A337-2F268DD83BD7}"/>
    <dgm:cxn modelId="{1A15C183-7D08-4D3E-A937-C17699462CC2}" srcId="{E550EC14-B079-4B36-851D-25D5A32F5F7E}" destId="{11E47E91-2F04-44B2-9D04-FB9DDFEB9B96}" srcOrd="1" destOrd="0" parTransId="{30FE6E96-41E2-4FAB-8F4D-07717D59E0CA}" sibTransId="{D4DF310C-AD90-494C-BBD9-1EBD00B884AF}"/>
    <dgm:cxn modelId="{449BE9B3-BBCF-4924-B8F9-D647E30CE41E}" type="presOf" srcId="{65B23D14-9BE0-4E85-A2D8-A0858E2B0E7A}" destId="{5C8B1703-48FC-46B5-925C-50BAA027BD5D}" srcOrd="0" destOrd="0" presId="urn:microsoft.com/office/officeart/2005/8/layout/vList2"/>
    <dgm:cxn modelId="{7C4D8343-7E63-464A-8E22-0EF745CA36AF}" type="presOf" srcId="{11E47E91-2F04-44B2-9D04-FB9DDFEB9B96}" destId="{EA9CE030-E615-4214-A30B-F8274BBAF4EC}" srcOrd="0" destOrd="0" presId="urn:microsoft.com/office/officeart/2005/8/layout/vList2"/>
    <dgm:cxn modelId="{1C18A713-E07E-44FC-BFF9-31EFDB04E9C1}" srcId="{E550EC14-B079-4B36-851D-25D5A32F5F7E}" destId="{44AE49AE-65F4-482C-B7DA-711248CC9593}" srcOrd="3" destOrd="0" parTransId="{C3D19980-88DB-41D2-8009-320B2389CEFE}" sibTransId="{4482210C-E816-4466-88BC-72CB3BBC27A5}"/>
    <dgm:cxn modelId="{442AA519-EBE9-435A-896E-4A24C5362110}" type="presOf" srcId="{E550EC14-B079-4B36-851D-25D5A32F5F7E}" destId="{598DAAFB-3354-41AC-B58A-F6BEE57677BF}" srcOrd="0" destOrd="0" presId="urn:microsoft.com/office/officeart/2005/8/layout/vList2"/>
    <dgm:cxn modelId="{CE3527D4-38A5-4242-B10B-8C4038FCCC51}" type="presOf" srcId="{44AE49AE-65F4-482C-B7DA-711248CC9593}" destId="{B676F1BE-CAC1-4EFF-9CDA-A3A34F4B9E8D}" srcOrd="0" destOrd="0" presId="urn:microsoft.com/office/officeart/2005/8/layout/vList2"/>
    <dgm:cxn modelId="{A0D6AF79-7C3A-4417-AC5D-DC466A2EA3EE}" type="presParOf" srcId="{598DAAFB-3354-41AC-B58A-F6BEE57677BF}" destId="{5C8B1703-48FC-46B5-925C-50BAA027BD5D}" srcOrd="0" destOrd="0" presId="urn:microsoft.com/office/officeart/2005/8/layout/vList2"/>
    <dgm:cxn modelId="{FBC27632-CE46-429B-8094-70F0CB80813B}" type="presParOf" srcId="{598DAAFB-3354-41AC-B58A-F6BEE57677BF}" destId="{C7231AB8-9DB7-4D73-B016-589993F2D485}" srcOrd="1" destOrd="0" presId="urn:microsoft.com/office/officeart/2005/8/layout/vList2"/>
    <dgm:cxn modelId="{D3C4B97C-B875-4EF5-9C2E-C6DDFFB8DBAF}" type="presParOf" srcId="{598DAAFB-3354-41AC-B58A-F6BEE57677BF}" destId="{EA9CE030-E615-4214-A30B-F8274BBAF4EC}" srcOrd="2" destOrd="0" presId="urn:microsoft.com/office/officeart/2005/8/layout/vList2"/>
    <dgm:cxn modelId="{B452A243-59E1-4A7F-A25E-0378529D6431}" type="presParOf" srcId="{598DAAFB-3354-41AC-B58A-F6BEE57677BF}" destId="{06327CA1-8F17-4EDB-BC45-6EC7CAA48ACB}" srcOrd="3" destOrd="0" presId="urn:microsoft.com/office/officeart/2005/8/layout/vList2"/>
    <dgm:cxn modelId="{4890FED9-861A-428C-8297-7E34760D2AB0}" type="presParOf" srcId="{598DAAFB-3354-41AC-B58A-F6BEE57677BF}" destId="{E83408F3-4A3E-44E8-89C7-54F3F915CAAB}" srcOrd="4" destOrd="0" presId="urn:microsoft.com/office/officeart/2005/8/layout/vList2"/>
    <dgm:cxn modelId="{26A6AE35-2CC3-4727-8C44-12F7B84477EC}" type="presParOf" srcId="{598DAAFB-3354-41AC-B58A-F6BEE57677BF}" destId="{31E0397F-F74A-4117-92CF-05F788FC3A69}" srcOrd="5" destOrd="0" presId="urn:microsoft.com/office/officeart/2005/8/layout/vList2"/>
    <dgm:cxn modelId="{6565A5A8-C411-4918-B454-9EE6FF2F1763}" type="presParOf" srcId="{598DAAFB-3354-41AC-B58A-F6BEE57677BF}" destId="{B676F1BE-CAC1-4EFF-9CDA-A3A34F4B9E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1E9E7-BB04-4182-931D-7EED2367F0D4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F64C91B-74B0-4295-9C71-60C3063E9478}">
      <dgm:prSet/>
      <dgm:spPr/>
      <dgm:t>
        <a:bodyPr/>
        <a:lstStyle/>
        <a:p>
          <a:r>
            <a:rPr lang="hr-HR"/>
            <a:t>Hebrejski jezik i pismo</a:t>
          </a:r>
          <a:endParaRPr lang="en-US"/>
        </a:p>
      </dgm:t>
    </dgm:pt>
    <dgm:pt modelId="{238A48E9-EF8C-4B36-B0D7-E524E670BE85}" type="parTrans" cxnId="{B8E0347C-D03D-4828-964D-3B3631E3A9F6}">
      <dgm:prSet/>
      <dgm:spPr/>
      <dgm:t>
        <a:bodyPr/>
        <a:lstStyle/>
        <a:p>
          <a:endParaRPr lang="en-US"/>
        </a:p>
      </dgm:t>
    </dgm:pt>
    <dgm:pt modelId="{DB69A2C5-9DF3-4924-BE44-03C29A9253F8}" type="sibTrans" cxnId="{B8E0347C-D03D-4828-964D-3B3631E3A9F6}">
      <dgm:prSet/>
      <dgm:spPr/>
      <dgm:t>
        <a:bodyPr/>
        <a:lstStyle/>
        <a:p>
          <a:endParaRPr lang="en-US"/>
        </a:p>
      </dgm:t>
    </dgm:pt>
    <dgm:pt modelId="{D615CB57-C972-4DE5-8A03-6B981DD0EE1E}">
      <dgm:prSet/>
      <dgm:spPr/>
      <dgm:t>
        <a:bodyPr/>
        <a:lstStyle/>
        <a:p>
          <a:r>
            <a:rPr lang="hr-HR"/>
            <a:t>22 slova, od feničkog pisma</a:t>
          </a:r>
          <a:endParaRPr lang="en-US"/>
        </a:p>
      </dgm:t>
    </dgm:pt>
    <dgm:pt modelId="{05E61D13-1AEB-47DE-8087-54E217C7C169}" type="parTrans" cxnId="{47178ED6-3192-47D1-B23E-DCB089C971E3}">
      <dgm:prSet/>
      <dgm:spPr/>
      <dgm:t>
        <a:bodyPr/>
        <a:lstStyle/>
        <a:p>
          <a:endParaRPr lang="en-US"/>
        </a:p>
      </dgm:t>
    </dgm:pt>
    <dgm:pt modelId="{14948D6B-F30F-41F2-8F8B-0BE6CAF08849}" type="sibTrans" cxnId="{47178ED6-3192-47D1-B23E-DCB089C971E3}">
      <dgm:prSet/>
      <dgm:spPr/>
      <dgm:t>
        <a:bodyPr/>
        <a:lstStyle/>
        <a:p>
          <a:endParaRPr lang="en-US"/>
        </a:p>
      </dgm:t>
    </dgm:pt>
    <dgm:pt modelId="{F8CA0CBF-BEC2-41E3-B11C-1F19A5A879DE}">
      <dgm:prSet/>
      <dgm:spPr/>
      <dgm:t>
        <a:bodyPr/>
        <a:lstStyle/>
        <a:p>
          <a:r>
            <a:rPr lang="hr-HR"/>
            <a:t>Židovski sveti spisi</a:t>
          </a:r>
          <a:endParaRPr lang="en-US"/>
        </a:p>
      </dgm:t>
    </dgm:pt>
    <dgm:pt modelId="{019B96D9-BA17-4E6D-96FC-1534E77ABF2D}" type="parTrans" cxnId="{CA0594B2-E1F5-4506-9F0F-13BDBEFEA6BB}">
      <dgm:prSet/>
      <dgm:spPr/>
      <dgm:t>
        <a:bodyPr/>
        <a:lstStyle/>
        <a:p>
          <a:endParaRPr lang="en-US"/>
        </a:p>
      </dgm:t>
    </dgm:pt>
    <dgm:pt modelId="{0CA86F24-A984-4351-A2F1-5C8E367908CA}" type="sibTrans" cxnId="{CA0594B2-E1F5-4506-9F0F-13BDBEFEA6BB}">
      <dgm:prSet/>
      <dgm:spPr/>
      <dgm:t>
        <a:bodyPr/>
        <a:lstStyle/>
        <a:p>
          <a:endParaRPr lang="en-US"/>
        </a:p>
      </dgm:t>
    </dgm:pt>
    <dgm:pt modelId="{7D9474E5-88B2-4046-86A1-A3ABDD021E41}">
      <dgm:prSet/>
      <dgm:spPr/>
      <dgm:t>
        <a:bodyPr/>
        <a:lstStyle/>
        <a:p>
          <a:r>
            <a:rPr lang="hr-HR"/>
            <a:t>Biblija – Stari zavjet</a:t>
          </a:r>
          <a:endParaRPr lang="en-US"/>
        </a:p>
      </dgm:t>
    </dgm:pt>
    <dgm:pt modelId="{2EE4DC78-DCDA-49E9-AEBF-08EB39612421}" type="parTrans" cxnId="{DC4C2674-D9EF-4188-9824-39546307D9E5}">
      <dgm:prSet/>
      <dgm:spPr/>
      <dgm:t>
        <a:bodyPr/>
        <a:lstStyle/>
        <a:p>
          <a:endParaRPr lang="en-US"/>
        </a:p>
      </dgm:t>
    </dgm:pt>
    <dgm:pt modelId="{912359F6-2911-44A4-A2E4-855D43883A69}" type="sibTrans" cxnId="{DC4C2674-D9EF-4188-9824-39546307D9E5}">
      <dgm:prSet/>
      <dgm:spPr/>
      <dgm:t>
        <a:bodyPr/>
        <a:lstStyle/>
        <a:p>
          <a:endParaRPr lang="en-US"/>
        </a:p>
      </dgm:t>
    </dgm:pt>
    <dgm:pt modelId="{FC780FB9-9696-4B28-98E3-68CDE195FFCF}">
      <dgm:prSet/>
      <dgm:spPr/>
      <dgm:t>
        <a:bodyPr/>
        <a:lstStyle/>
        <a:p>
          <a:r>
            <a:rPr lang="hr-HR"/>
            <a:t>Narod knjige</a:t>
          </a:r>
          <a:endParaRPr lang="en-US"/>
        </a:p>
      </dgm:t>
    </dgm:pt>
    <dgm:pt modelId="{8A83C16A-4A42-4DE3-A75F-29112D9C8D16}" type="parTrans" cxnId="{A8AA0336-74FC-4666-B509-AF59E5D243C4}">
      <dgm:prSet/>
      <dgm:spPr/>
      <dgm:t>
        <a:bodyPr/>
        <a:lstStyle/>
        <a:p>
          <a:endParaRPr lang="en-US"/>
        </a:p>
      </dgm:t>
    </dgm:pt>
    <dgm:pt modelId="{6B912358-A067-48F8-92B9-BFC1A663BF28}" type="sibTrans" cxnId="{A8AA0336-74FC-4666-B509-AF59E5D243C4}">
      <dgm:prSet/>
      <dgm:spPr/>
      <dgm:t>
        <a:bodyPr/>
        <a:lstStyle/>
        <a:p>
          <a:endParaRPr lang="en-US"/>
        </a:p>
      </dgm:t>
    </dgm:pt>
    <dgm:pt modelId="{CA0B4C00-D348-4FBC-9D65-F1606DD11017}" type="pres">
      <dgm:prSet presAssocID="{0521E9E7-BB04-4182-931D-7EED2367F0D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D8E1062-0CB4-49B8-8728-D2A7C7040852}" type="pres">
      <dgm:prSet presAssocID="{7F64C91B-74B0-4295-9C71-60C3063E9478}" presName="thickLine" presStyleLbl="alignNode1" presStyleIdx="0" presStyleCnt="5" custLinFactNeighborX="9" custLinFactNeighborY="17350"/>
      <dgm:spPr/>
    </dgm:pt>
    <dgm:pt modelId="{F0EBE290-1667-48EA-B43F-59C35B45FE67}" type="pres">
      <dgm:prSet presAssocID="{7F64C91B-74B0-4295-9C71-60C3063E9478}" presName="horz1" presStyleCnt="0"/>
      <dgm:spPr/>
    </dgm:pt>
    <dgm:pt modelId="{67ABC174-C11E-4820-8F2F-C264E51CDB61}" type="pres">
      <dgm:prSet presAssocID="{7F64C91B-74B0-4295-9C71-60C3063E9478}" presName="tx1" presStyleLbl="revTx" presStyleIdx="0" presStyleCnt="5"/>
      <dgm:spPr/>
      <dgm:t>
        <a:bodyPr/>
        <a:lstStyle/>
        <a:p>
          <a:endParaRPr lang="hr-HR"/>
        </a:p>
      </dgm:t>
    </dgm:pt>
    <dgm:pt modelId="{2DB25F30-39DF-480D-81AC-AA4F4B728CEA}" type="pres">
      <dgm:prSet presAssocID="{7F64C91B-74B0-4295-9C71-60C3063E9478}" presName="vert1" presStyleCnt="0"/>
      <dgm:spPr/>
    </dgm:pt>
    <dgm:pt modelId="{6269AE9F-EB3E-45A1-8D75-BEFD29DD2FE1}" type="pres">
      <dgm:prSet presAssocID="{D615CB57-C972-4DE5-8A03-6B981DD0EE1E}" presName="thickLine" presStyleLbl="alignNode1" presStyleIdx="1" presStyleCnt="5"/>
      <dgm:spPr/>
    </dgm:pt>
    <dgm:pt modelId="{2BC1DC9D-BB82-49BF-B37A-E7CB97771AC3}" type="pres">
      <dgm:prSet presAssocID="{D615CB57-C972-4DE5-8A03-6B981DD0EE1E}" presName="horz1" presStyleCnt="0"/>
      <dgm:spPr/>
    </dgm:pt>
    <dgm:pt modelId="{B117348E-A9BF-404A-8925-03980136C2E3}" type="pres">
      <dgm:prSet presAssocID="{D615CB57-C972-4DE5-8A03-6B981DD0EE1E}" presName="tx1" presStyleLbl="revTx" presStyleIdx="1" presStyleCnt="5"/>
      <dgm:spPr/>
      <dgm:t>
        <a:bodyPr/>
        <a:lstStyle/>
        <a:p>
          <a:endParaRPr lang="hr-HR"/>
        </a:p>
      </dgm:t>
    </dgm:pt>
    <dgm:pt modelId="{333BDC42-A82B-439B-9180-C6EBED420D2A}" type="pres">
      <dgm:prSet presAssocID="{D615CB57-C972-4DE5-8A03-6B981DD0EE1E}" presName="vert1" presStyleCnt="0"/>
      <dgm:spPr/>
    </dgm:pt>
    <dgm:pt modelId="{F37E5E12-40AF-4473-8E0B-F34125C351E1}" type="pres">
      <dgm:prSet presAssocID="{F8CA0CBF-BEC2-41E3-B11C-1F19A5A879DE}" presName="thickLine" presStyleLbl="alignNode1" presStyleIdx="2" presStyleCnt="5"/>
      <dgm:spPr/>
    </dgm:pt>
    <dgm:pt modelId="{5CAB3DA2-76B4-47D4-982D-7BB06BE430E5}" type="pres">
      <dgm:prSet presAssocID="{F8CA0CBF-BEC2-41E3-B11C-1F19A5A879DE}" presName="horz1" presStyleCnt="0"/>
      <dgm:spPr/>
    </dgm:pt>
    <dgm:pt modelId="{E7D3F8A4-015E-4A86-A939-81FA7AB8980A}" type="pres">
      <dgm:prSet presAssocID="{F8CA0CBF-BEC2-41E3-B11C-1F19A5A879DE}" presName="tx1" presStyleLbl="revTx" presStyleIdx="2" presStyleCnt="5"/>
      <dgm:spPr/>
      <dgm:t>
        <a:bodyPr/>
        <a:lstStyle/>
        <a:p>
          <a:endParaRPr lang="hr-HR"/>
        </a:p>
      </dgm:t>
    </dgm:pt>
    <dgm:pt modelId="{34577A11-B931-48EE-BD2E-727789E7F982}" type="pres">
      <dgm:prSet presAssocID="{F8CA0CBF-BEC2-41E3-B11C-1F19A5A879DE}" presName="vert1" presStyleCnt="0"/>
      <dgm:spPr/>
    </dgm:pt>
    <dgm:pt modelId="{CFD3B9DC-0ED6-43A8-AF4D-E1AEBD9B71E9}" type="pres">
      <dgm:prSet presAssocID="{7D9474E5-88B2-4046-86A1-A3ABDD021E41}" presName="thickLine" presStyleLbl="alignNode1" presStyleIdx="3" presStyleCnt="5"/>
      <dgm:spPr/>
    </dgm:pt>
    <dgm:pt modelId="{ACC608A8-56D7-4C5D-836B-FF02D92CBC4A}" type="pres">
      <dgm:prSet presAssocID="{7D9474E5-88B2-4046-86A1-A3ABDD021E41}" presName="horz1" presStyleCnt="0"/>
      <dgm:spPr/>
    </dgm:pt>
    <dgm:pt modelId="{B02E3C7A-9AC1-4E6A-9ADA-816986EEED96}" type="pres">
      <dgm:prSet presAssocID="{7D9474E5-88B2-4046-86A1-A3ABDD021E41}" presName="tx1" presStyleLbl="revTx" presStyleIdx="3" presStyleCnt="5"/>
      <dgm:spPr/>
      <dgm:t>
        <a:bodyPr/>
        <a:lstStyle/>
        <a:p>
          <a:endParaRPr lang="hr-HR"/>
        </a:p>
      </dgm:t>
    </dgm:pt>
    <dgm:pt modelId="{F6E029C0-82E2-401A-B81D-766F5EFBB3BA}" type="pres">
      <dgm:prSet presAssocID="{7D9474E5-88B2-4046-86A1-A3ABDD021E41}" presName="vert1" presStyleCnt="0"/>
      <dgm:spPr/>
    </dgm:pt>
    <dgm:pt modelId="{31B004B5-DB2F-4121-AC71-214E5DC67952}" type="pres">
      <dgm:prSet presAssocID="{FC780FB9-9696-4B28-98E3-68CDE195FFCF}" presName="thickLine" presStyleLbl="alignNode1" presStyleIdx="4" presStyleCnt="5"/>
      <dgm:spPr/>
    </dgm:pt>
    <dgm:pt modelId="{3E3E88BA-CDC5-4D32-923B-C521AE100824}" type="pres">
      <dgm:prSet presAssocID="{FC780FB9-9696-4B28-98E3-68CDE195FFCF}" presName="horz1" presStyleCnt="0"/>
      <dgm:spPr/>
    </dgm:pt>
    <dgm:pt modelId="{368B2813-6418-4CE9-9535-B3FE6AB9AEEF}" type="pres">
      <dgm:prSet presAssocID="{FC780FB9-9696-4B28-98E3-68CDE195FFCF}" presName="tx1" presStyleLbl="revTx" presStyleIdx="4" presStyleCnt="5"/>
      <dgm:spPr/>
      <dgm:t>
        <a:bodyPr/>
        <a:lstStyle/>
        <a:p>
          <a:endParaRPr lang="hr-HR"/>
        </a:p>
      </dgm:t>
    </dgm:pt>
    <dgm:pt modelId="{EF72A2D0-B594-4170-97B5-3227DC66C03F}" type="pres">
      <dgm:prSet presAssocID="{FC780FB9-9696-4B28-98E3-68CDE195FFCF}" presName="vert1" presStyleCnt="0"/>
      <dgm:spPr/>
    </dgm:pt>
  </dgm:ptLst>
  <dgm:cxnLst>
    <dgm:cxn modelId="{A8AA0336-74FC-4666-B509-AF59E5D243C4}" srcId="{0521E9E7-BB04-4182-931D-7EED2367F0D4}" destId="{FC780FB9-9696-4B28-98E3-68CDE195FFCF}" srcOrd="4" destOrd="0" parTransId="{8A83C16A-4A42-4DE3-A75F-29112D9C8D16}" sibTransId="{6B912358-A067-48F8-92B9-BFC1A663BF28}"/>
    <dgm:cxn modelId="{0432FD2C-5E2B-43A2-8DBC-DC8AA2BA5480}" type="presOf" srcId="{7F64C91B-74B0-4295-9C71-60C3063E9478}" destId="{67ABC174-C11E-4820-8F2F-C264E51CDB61}" srcOrd="0" destOrd="0" presId="urn:microsoft.com/office/officeart/2008/layout/LinedList"/>
    <dgm:cxn modelId="{8972D923-D1E9-4272-B802-4000B33CEFA6}" type="presOf" srcId="{FC780FB9-9696-4B28-98E3-68CDE195FFCF}" destId="{368B2813-6418-4CE9-9535-B3FE6AB9AEEF}" srcOrd="0" destOrd="0" presId="urn:microsoft.com/office/officeart/2008/layout/LinedList"/>
    <dgm:cxn modelId="{DC4C2674-D9EF-4188-9824-39546307D9E5}" srcId="{0521E9E7-BB04-4182-931D-7EED2367F0D4}" destId="{7D9474E5-88B2-4046-86A1-A3ABDD021E41}" srcOrd="3" destOrd="0" parTransId="{2EE4DC78-DCDA-49E9-AEBF-08EB39612421}" sibTransId="{912359F6-2911-44A4-A2E4-855D43883A69}"/>
    <dgm:cxn modelId="{CA0594B2-E1F5-4506-9F0F-13BDBEFEA6BB}" srcId="{0521E9E7-BB04-4182-931D-7EED2367F0D4}" destId="{F8CA0CBF-BEC2-41E3-B11C-1F19A5A879DE}" srcOrd="2" destOrd="0" parTransId="{019B96D9-BA17-4E6D-96FC-1534E77ABF2D}" sibTransId="{0CA86F24-A984-4351-A2F1-5C8E367908CA}"/>
    <dgm:cxn modelId="{47178ED6-3192-47D1-B23E-DCB089C971E3}" srcId="{0521E9E7-BB04-4182-931D-7EED2367F0D4}" destId="{D615CB57-C972-4DE5-8A03-6B981DD0EE1E}" srcOrd="1" destOrd="0" parTransId="{05E61D13-1AEB-47DE-8087-54E217C7C169}" sibTransId="{14948D6B-F30F-41F2-8F8B-0BE6CAF08849}"/>
    <dgm:cxn modelId="{6811F7DE-10AB-42F6-80D4-0E4D832D8501}" type="presOf" srcId="{7D9474E5-88B2-4046-86A1-A3ABDD021E41}" destId="{B02E3C7A-9AC1-4E6A-9ADA-816986EEED96}" srcOrd="0" destOrd="0" presId="urn:microsoft.com/office/officeart/2008/layout/LinedList"/>
    <dgm:cxn modelId="{B8E0347C-D03D-4828-964D-3B3631E3A9F6}" srcId="{0521E9E7-BB04-4182-931D-7EED2367F0D4}" destId="{7F64C91B-74B0-4295-9C71-60C3063E9478}" srcOrd="0" destOrd="0" parTransId="{238A48E9-EF8C-4B36-B0D7-E524E670BE85}" sibTransId="{DB69A2C5-9DF3-4924-BE44-03C29A9253F8}"/>
    <dgm:cxn modelId="{4613B08A-8442-4BEF-BC02-FBB4E7CD44C5}" type="presOf" srcId="{F8CA0CBF-BEC2-41E3-B11C-1F19A5A879DE}" destId="{E7D3F8A4-015E-4A86-A939-81FA7AB8980A}" srcOrd="0" destOrd="0" presId="urn:microsoft.com/office/officeart/2008/layout/LinedList"/>
    <dgm:cxn modelId="{62C67C16-1BB7-48A2-95FC-B44D54F1AB9C}" type="presOf" srcId="{D615CB57-C972-4DE5-8A03-6B981DD0EE1E}" destId="{B117348E-A9BF-404A-8925-03980136C2E3}" srcOrd="0" destOrd="0" presId="urn:microsoft.com/office/officeart/2008/layout/LinedList"/>
    <dgm:cxn modelId="{4B828D0A-2191-4598-A988-8E9B39FAD361}" type="presOf" srcId="{0521E9E7-BB04-4182-931D-7EED2367F0D4}" destId="{CA0B4C00-D348-4FBC-9D65-F1606DD11017}" srcOrd="0" destOrd="0" presId="urn:microsoft.com/office/officeart/2008/layout/LinedList"/>
    <dgm:cxn modelId="{E6FF8D94-A0C9-46BC-B46E-2A10CCF56523}" type="presParOf" srcId="{CA0B4C00-D348-4FBC-9D65-F1606DD11017}" destId="{6D8E1062-0CB4-49B8-8728-D2A7C7040852}" srcOrd="0" destOrd="0" presId="urn:microsoft.com/office/officeart/2008/layout/LinedList"/>
    <dgm:cxn modelId="{BE94C72D-24D9-48F4-8303-8486C802F307}" type="presParOf" srcId="{CA0B4C00-D348-4FBC-9D65-F1606DD11017}" destId="{F0EBE290-1667-48EA-B43F-59C35B45FE67}" srcOrd="1" destOrd="0" presId="urn:microsoft.com/office/officeart/2008/layout/LinedList"/>
    <dgm:cxn modelId="{467B2504-D65B-4630-8F57-64FB889254E0}" type="presParOf" srcId="{F0EBE290-1667-48EA-B43F-59C35B45FE67}" destId="{67ABC174-C11E-4820-8F2F-C264E51CDB61}" srcOrd="0" destOrd="0" presId="urn:microsoft.com/office/officeart/2008/layout/LinedList"/>
    <dgm:cxn modelId="{4F50F812-3426-464E-8283-F51FF77918BD}" type="presParOf" srcId="{F0EBE290-1667-48EA-B43F-59C35B45FE67}" destId="{2DB25F30-39DF-480D-81AC-AA4F4B728CEA}" srcOrd="1" destOrd="0" presId="urn:microsoft.com/office/officeart/2008/layout/LinedList"/>
    <dgm:cxn modelId="{2B5A625C-8DC5-4EC2-9CA0-BD67EB5BFA66}" type="presParOf" srcId="{CA0B4C00-D348-4FBC-9D65-F1606DD11017}" destId="{6269AE9F-EB3E-45A1-8D75-BEFD29DD2FE1}" srcOrd="2" destOrd="0" presId="urn:microsoft.com/office/officeart/2008/layout/LinedList"/>
    <dgm:cxn modelId="{6E187402-B5C7-4D07-9A8C-7585AC43ED09}" type="presParOf" srcId="{CA0B4C00-D348-4FBC-9D65-F1606DD11017}" destId="{2BC1DC9D-BB82-49BF-B37A-E7CB97771AC3}" srcOrd="3" destOrd="0" presId="urn:microsoft.com/office/officeart/2008/layout/LinedList"/>
    <dgm:cxn modelId="{B1804ACF-E26D-45C3-A232-02CFF2268B98}" type="presParOf" srcId="{2BC1DC9D-BB82-49BF-B37A-E7CB97771AC3}" destId="{B117348E-A9BF-404A-8925-03980136C2E3}" srcOrd="0" destOrd="0" presId="urn:microsoft.com/office/officeart/2008/layout/LinedList"/>
    <dgm:cxn modelId="{373277C0-29B5-463F-AE50-E0706FB05A72}" type="presParOf" srcId="{2BC1DC9D-BB82-49BF-B37A-E7CB97771AC3}" destId="{333BDC42-A82B-439B-9180-C6EBED420D2A}" srcOrd="1" destOrd="0" presId="urn:microsoft.com/office/officeart/2008/layout/LinedList"/>
    <dgm:cxn modelId="{8EC32CCB-9698-4C8F-83B5-8E6A2AFB0A92}" type="presParOf" srcId="{CA0B4C00-D348-4FBC-9D65-F1606DD11017}" destId="{F37E5E12-40AF-4473-8E0B-F34125C351E1}" srcOrd="4" destOrd="0" presId="urn:microsoft.com/office/officeart/2008/layout/LinedList"/>
    <dgm:cxn modelId="{2FCBA526-ADB0-46A4-810E-FD1C848DE3A2}" type="presParOf" srcId="{CA0B4C00-D348-4FBC-9D65-F1606DD11017}" destId="{5CAB3DA2-76B4-47D4-982D-7BB06BE430E5}" srcOrd="5" destOrd="0" presId="urn:microsoft.com/office/officeart/2008/layout/LinedList"/>
    <dgm:cxn modelId="{AEED6463-2704-4DB8-8B55-995F3995767E}" type="presParOf" srcId="{5CAB3DA2-76B4-47D4-982D-7BB06BE430E5}" destId="{E7D3F8A4-015E-4A86-A939-81FA7AB8980A}" srcOrd="0" destOrd="0" presId="urn:microsoft.com/office/officeart/2008/layout/LinedList"/>
    <dgm:cxn modelId="{01AE4A34-D12C-4ADF-839D-AD6D648A70F4}" type="presParOf" srcId="{5CAB3DA2-76B4-47D4-982D-7BB06BE430E5}" destId="{34577A11-B931-48EE-BD2E-727789E7F982}" srcOrd="1" destOrd="0" presId="urn:microsoft.com/office/officeart/2008/layout/LinedList"/>
    <dgm:cxn modelId="{1458B6BA-3AB2-419E-88CA-DE247A91652C}" type="presParOf" srcId="{CA0B4C00-D348-4FBC-9D65-F1606DD11017}" destId="{CFD3B9DC-0ED6-43A8-AF4D-E1AEBD9B71E9}" srcOrd="6" destOrd="0" presId="urn:microsoft.com/office/officeart/2008/layout/LinedList"/>
    <dgm:cxn modelId="{7E1F178E-3E9E-430F-BFCF-2D176DBB146A}" type="presParOf" srcId="{CA0B4C00-D348-4FBC-9D65-F1606DD11017}" destId="{ACC608A8-56D7-4C5D-836B-FF02D92CBC4A}" srcOrd="7" destOrd="0" presId="urn:microsoft.com/office/officeart/2008/layout/LinedList"/>
    <dgm:cxn modelId="{AC146F84-19F5-4FB8-A318-5AFE96826035}" type="presParOf" srcId="{ACC608A8-56D7-4C5D-836B-FF02D92CBC4A}" destId="{B02E3C7A-9AC1-4E6A-9ADA-816986EEED96}" srcOrd="0" destOrd="0" presId="urn:microsoft.com/office/officeart/2008/layout/LinedList"/>
    <dgm:cxn modelId="{B6595B93-2C9D-4AB8-A9C8-2740764659B2}" type="presParOf" srcId="{ACC608A8-56D7-4C5D-836B-FF02D92CBC4A}" destId="{F6E029C0-82E2-401A-B81D-766F5EFBB3BA}" srcOrd="1" destOrd="0" presId="urn:microsoft.com/office/officeart/2008/layout/LinedList"/>
    <dgm:cxn modelId="{0C5F0029-53D1-497A-8E3A-F26B63CA717E}" type="presParOf" srcId="{CA0B4C00-D348-4FBC-9D65-F1606DD11017}" destId="{31B004B5-DB2F-4121-AC71-214E5DC67952}" srcOrd="8" destOrd="0" presId="urn:microsoft.com/office/officeart/2008/layout/LinedList"/>
    <dgm:cxn modelId="{DCD1807C-3891-42B1-9DAF-C353F57530E4}" type="presParOf" srcId="{CA0B4C00-D348-4FBC-9D65-F1606DD11017}" destId="{3E3E88BA-CDC5-4D32-923B-C521AE100824}" srcOrd="9" destOrd="0" presId="urn:microsoft.com/office/officeart/2008/layout/LinedList"/>
    <dgm:cxn modelId="{42DA5C20-1E5D-4B24-8CD0-1D5E9E41C63D}" type="presParOf" srcId="{3E3E88BA-CDC5-4D32-923B-C521AE100824}" destId="{368B2813-6418-4CE9-9535-B3FE6AB9AEEF}" srcOrd="0" destOrd="0" presId="urn:microsoft.com/office/officeart/2008/layout/LinedList"/>
    <dgm:cxn modelId="{70A15731-6BEB-48BC-8636-7EE57018D8ED}" type="presParOf" srcId="{3E3E88BA-CDC5-4D32-923B-C521AE100824}" destId="{EF72A2D0-B594-4170-97B5-3227DC66C0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8B1703-48FC-46B5-925C-50BAA027BD5D}">
      <dsp:nvSpPr>
        <dsp:cNvPr id="0" name=""/>
        <dsp:cNvSpPr/>
      </dsp:nvSpPr>
      <dsp:spPr>
        <a:xfrm>
          <a:off x="0" y="598674"/>
          <a:ext cx="548640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Astronomija, kalendarska i astronomska godina</a:t>
          </a:r>
          <a:endParaRPr lang="en-US" sz="2100" kern="1200" dirty="0"/>
        </a:p>
      </dsp:txBody>
      <dsp:txXfrm>
        <a:off x="0" y="598674"/>
        <a:ext cx="5486400" cy="503685"/>
      </dsp:txXfrm>
    </dsp:sp>
    <dsp:sp modelId="{EA9CE030-E615-4214-A30B-F8274BBAF4EC}">
      <dsp:nvSpPr>
        <dsp:cNvPr id="0" name=""/>
        <dsp:cNvSpPr/>
      </dsp:nvSpPr>
      <dsp:spPr>
        <a:xfrm>
          <a:off x="0" y="1162839"/>
          <a:ext cx="5486400" cy="50368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Matematika, arhitektura, medicina i tehnologija</a:t>
          </a:r>
          <a:endParaRPr lang="en-US" sz="2100" kern="1200" dirty="0"/>
        </a:p>
      </dsp:txBody>
      <dsp:txXfrm>
        <a:off x="0" y="1162839"/>
        <a:ext cx="5486400" cy="503685"/>
      </dsp:txXfrm>
    </dsp:sp>
    <dsp:sp modelId="{E83408F3-4A3E-44E8-89C7-54F3F915CAAB}">
      <dsp:nvSpPr>
        <dsp:cNvPr id="0" name=""/>
        <dsp:cNvSpPr/>
      </dsp:nvSpPr>
      <dsp:spPr>
        <a:xfrm>
          <a:off x="0" y="1727004"/>
          <a:ext cx="5486400" cy="50368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Anatomija, postupak mumificiranja</a:t>
          </a:r>
          <a:endParaRPr lang="en-US" sz="2100" kern="1200"/>
        </a:p>
      </dsp:txBody>
      <dsp:txXfrm>
        <a:off x="0" y="1727004"/>
        <a:ext cx="5486400" cy="503685"/>
      </dsp:txXfrm>
    </dsp:sp>
    <dsp:sp modelId="{B676F1BE-CAC1-4EFF-9CDA-A3A34F4B9E8D}">
      <dsp:nvSpPr>
        <dsp:cNvPr id="0" name=""/>
        <dsp:cNvSpPr/>
      </dsp:nvSpPr>
      <dsp:spPr>
        <a:xfrm>
          <a:off x="0" y="2291169"/>
          <a:ext cx="5486400" cy="50368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Prve poznate bolnice dio kompleksa hramova</a:t>
          </a:r>
          <a:endParaRPr lang="en-US" sz="2100" kern="1200"/>
        </a:p>
      </dsp:txBody>
      <dsp:txXfrm>
        <a:off x="0" y="2291169"/>
        <a:ext cx="5486400" cy="5036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8E1062-0CB4-49B8-8728-D2A7C7040852}">
      <dsp:nvSpPr>
        <dsp:cNvPr id="0" name=""/>
        <dsp:cNvSpPr/>
      </dsp:nvSpPr>
      <dsp:spPr>
        <a:xfrm>
          <a:off x="0" y="13330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BC174-C11E-4820-8F2F-C264E51CDB61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Hebrejski jezik i pismo</a:t>
          </a:r>
          <a:endParaRPr lang="en-US" sz="3200" kern="1200"/>
        </a:p>
      </dsp:txBody>
      <dsp:txXfrm>
        <a:off x="0" y="467"/>
        <a:ext cx="4869656" cy="765623"/>
      </dsp:txXfrm>
    </dsp:sp>
    <dsp:sp modelId="{6269AE9F-EB3E-45A1-8D75-BEFD29DD2FE1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7348E-A9BF-404A-8925-03980136C2E3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22 slova, od feničkog pisma</a:t>
          </a:r>
          <a:endParaRPr lang="en-US" sz="3200" kern="1200"/>
        </a:p>
      </dsp:txBody>
      <dsp:txXfrm>
        <a:off x="0" y="766090"/>
        <a:ext cx="4869656" cy="765623"/>
      </dsp:txXfrm>
    </dsp:sp>
    <dsp:sp modelId="{F37E5E12-40AF-4473-8E0B-F34125C351E1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3F8A4-015E-4A86-A939-81FA7AB8980A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Židovski sveti spisi</a:t>
          </a:r>
          <a:endParaRPr lang="en-US" sz="3200" kern="1200"/>
        </a:p>
      </dsp:txBody>
      <dsp:txXfrm>
        <a:off x="0" y="1531713"/>
        <a:ext cx="4869656" cy="765623"/>
      </dsp:txXfrm>
    </dsp:sp>
    <dsp:sp modelId="{CFD3B9DC-0ED6-43A8-AF4D-E1AEBD9B71E9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E3C7A-9AC1-4E6A-9ADA-816986EEED96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Biblija – Stari zavjet</a:t>
          </a:r>
          <a:endParaRPr lang="en-US" sz="3200" kern="1200"/>
        </a:p>
      </dsp:txBody>
      <dsp:txXfrm>
        <a:off x="0" y="2297336"/>
        <a:ext cx="4869656" cy="765623"/>
      </dsp:txXfrm>
    </dsp:sp>
    <dsp:sp modelId="{31B004B5-DB2F-4121-AC71-214E5DC67952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B2813-6418-4CE9-9535-B3FE6AB9AEEF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Narod knjige</a:t>
          </a:r>
          <a:endParaRPr lang="en-US" sz="3200" kern="1200"/>
        </a:p>
      </dsp:txBody>
      <dsp:txXfrm>
        <a:off x="0" y="3062959"/>
        <a:ext cx="4869656" cy="76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Pločica sa zapisom na kretskom linearnom B pismu.</a:t>
            </a:r>
            <a:r>
              <a:rPr lang="hr-HR" sz="1200" dirty="0">
                <a:solidFill>
                  <a:srgbClr val="FFFFFF"/>
                </a:solidFill>
              </a:rPr>
              <a:t> Znanstvenici Michael </a:t>
            </a:r>
            <a:r>
              <a:rPr lang="hr-HR" sz="1200" dirty="0" err="1">
                <a:solidFill>
                  <a:srgbClr val="FFFFFF"/>
                </a:solidFill>
              </a:rPr>
              <a:t>Ventris</a:t>
            </a:r>
            <a:r>
              <a:rPr lang="hr-HR" sz="1200" dirty="0">
                <a:solidFill>
                  <a:srgbClr val="FFFFFF"/>
                </a:solidFill>
              </a:rPr>
              <a:t> i John </a:t>
            </a:r>
            <a:r>
              <a:rPr lang="hr-HR" sz="1200" dirty="0" err="1">
                <a:solidFill>
                  <a:srgbClr val="FFFFFF"/>
                </a:solidFill>
              </a:rPr>
              <a:t>Chadwick</a:t>
            </a:r>
            <a:r>
              <a:rPr lang="hr-HR" sz="1200" dirty="0">
                <a:solidFill>
                  <a:srgbClr val="FFFFFF"/>
                </a:solidFill>
              </a:rPr>
              <a:t> uspjeli su 1952. godine odgonetnuti linearno B pismo.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2565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Fenički alfabet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029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Zlatna pločica s feničkim pismom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100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 rubu poklopca ispisan je tekst feničkim pismom iz XI. stoljeća pr. Krista. Pronađen je u gradu </a:t>
            </a:r>
            <a:r>
              <a:rPr lang="hr-HR" dirty="0" err="1"/>
              <a:t>Biblosu</a:t>
            </a:r>
            <a:r>
              <a:rPr lang="hr-HR" dirty="0"/>
              <a:t> (Libanon). Natpis na sarkofagu najraniji je dokaz cjelovitoga razvijenoga feničkog alfabeta.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7212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Natpis sa sarkofaga </a:t>
            </a:r>
            <a:r>
              <a:rPr lang="hr-HR" dirty="0" err="1"/>
              <a:t>Eshmunazaraa</a:t>
            </a:r>
            <a:r>
              <a:rPr lang="hr-HR" dirty="0"/>
              <a:t>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70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Fenički novac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4992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Tekstovi pisani grčkim i aramejskim pismom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4793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Kumranski</a:t>
            </a:r>
            <a:r>
              <a:rPr lang="hr-HR" dirty="0"/>
              <a:t> spisi ili Svitci s Mrtvog mora otkriveni su u XX. stoljeću u </a:t>
            </a:r>
            <a:r>
              <a:rPr lang="hr-HR" dirty="0" err="1"/>
              <a:t>u</a:t>
            </a:r>
            <a:r>
              <a:rPr lang="hr-HR" dirty="0"/>
              <a:t> špiljama u okolici mjesta </a:t>
            </a:r>
            <a:r>
              <a:rPr lang="hr-HR" dirty="0" err="1"/>
              <a:t>Kumrana</a:t>
            </a:r>
            <a:r>
              <a:rPr lang="hr-HR" dirty="0"/>
              <a:t> na obali Mrtvog mora. Sadržavaju nekoliko stotina dokumenata iz II. I </a:t>
            </a:r>
            <a:r>
              <a:rPr lang="hr-HR" dirty="0" err="1"/>
              <a:t>I</a:t>
            </a:r>
            <a:r>
              <a:rPr lang="hr-HR" dirty="0"/>
              <a:t>. st. pr. Krista uključujući tekstove iz židovske Biblije, što ih čini najstarijom sačuvanom verzijom njezinih dijelova.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843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Razvoj znanosti i nastanak glasovnog pisma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Razvoj pisma i znanosti na </a:t>
            </a:r>
            <a:r>
              <a:rPr lang="hr-HR"/>
              <a:t>Starom istoku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77CFB7-AA23-4430-92FD-8F5D6201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685" y="888166"/>
            <a:ext cx="4629150" cy="1371600"/>
          </a:xfrm>
        </p:spPr>
        <p:txBody>
          <a:bodyPr>
            <a:normAutofit/>
          </a:bodyPr>
          <a:lstStyle/>
          <a:p>
            <a:r>
              <a:rPr lang="hr-HR" dirty="0"/>
              <a:t>Aramejsko pismo</a:t>
            </a:r>
          </a:p>
        </p:txBody>
      </p:sp>
      <p:pic>
        <p:nvPicPr>
          <p:cNvPr id="9" name="Rezervirano mjesto sadržaja 8" descr="Slika na kojoj se prikazuje tekst, zgrada&#10;&#10;Opis je automatski generiran">
            <a:extLst>
              <a:ext uri="{FF2B5EF4-FFF2-40B4-BE49-F238E27FC236}">
                <a16:creationId xmlns:a16="http://schemas.microsoft.com/office/drawing/2014/main" xmlns="" id="{98CA9B10-CF38-455E-AE82-610983193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3" r="22021" b="2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0814E0C-7EF0-4663-88EA-1022BC376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976" y="2391366"/>
            <a:ext cx="4629150" cy="2894076"/>
          </a:xfrm>
        </p:spPr>
        <p:txBody>
          <a:bodyPr>
            <a:normAutofit/>
          </a:bodyPr>
          <a:lstStyle/>
          <a:p>
            <a:r>
              <a:rPr lang="hr-HR" sz="1800" dirty="0"/>
              <a:t>I. stoljeće pr. Krista u </a:t>
            </a:r>
            <a:r>
              <a:rPr lang="hr-HR" sz="1800" dirty="0" err="1" smtClean="0"/>
              <a:t>Fenikiji</a:t>
            </a:r>
            <a:endParaRPr lang="hr-HR" sz="1800" dirty="0"/>
          </a:p>
          <a:p>
            <a:r>
              <a:rPr lang="hr-HR" sz="1800" dirty="0"/>
              <a:t>Grčko pismo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7006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8BEBA2-F8A3-407F-B033-BAB9E152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>
                <a:solidFill>
                  <a:srgbClr val="FFFFFF"/>
                </a:solidFill>
              </a:rPr>
              <a:t>Židovi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2507762-ED64-4CA9-A077-911D51BD0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1942258"/>
              </p:ext>
            </p:extLst>
          </p:nvPr>
        </p:nvGraphicFramePr>
        <p:xfrm>
          <a:off x="3704046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5545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E2BAADB-C350-490A-86A6-001DEA52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4" b="686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Freeform 12">
            <a:extLst>
              <a:ext uri="{FF2B5EF4-FFF2-40B4-BE49-F238E27FC236}">
                <a16:creationId xmlns:a16="http://schemas.microsoft.com/office/drawing/2014/main" xmlns="" id="{522A94E1-AEBD-4286-BFF8-0711E4CD3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216987" y="3886200"/>
            <a:ext cx="6873758" cy="881062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5DD893B-E7B7-408F-9B0D-336F9375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3940793"/>
            <a:ext cx="6650259" cy="5812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FFFF"/>
                </a:solidFill>
              </a:rPr>
              <a:t>Kumranski spisi</a:t>
            </a:r>
          </a:p>
        </p:txBody>
      </p:sp>
    </p:spTree>
    <p:extLst>
      <p:ext uri="{BB962C8B-B14F-4D97-AF65-F5344CB8AC3E}">
        <p14:creationId xmlns:p14="http://schemas.microsoft.com/office/powerpoint/2010/main" xmlns="" val="82017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265D1A-F03D-4DDF-BAEF-AEEAB720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UPAMTIMO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7CDBF65-B3A1-44CA-8614-074D47559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Glasovno pismo</a:t>
            </a:r>
          </a:p>
          <a:p>
            <a:r>
              <a:rPr lang="hr-HR" dirty="0"/>
              <a:t>Alfabet</a:t>
            </a:r>
          </a:p>
          <a:p>
            <a:r>
              <a:rPr lang="hr-HR" dirty="0"/>
              <a:t>Sarkofag</a:t>
            </a:r>
          </a:p>
          <a:p>
            <a:r>
              <a:rPr lang="hr-HR" dirty="0"/>
              <a:t>Aramejsko pismo</a:t>
            </a:r>
          </a:p>
          <a:p>
            <a:r>
              <a:rPr lang="hr-HR" dirty="0"/>
              <a:t>Narod knjige</a:t>
            </a:r>
          </a:p>
          <a:p>
            <a:r>
              <a:rPr lang="hr-HR" dirty="0" err="1"/>
              <a:t>Kumranski</a:t>
            </a:r>
            <a:r>
              <a:rPr lang="hr-HR"/>
              <a:t> spisi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7767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63FFE8-FE65-4DEB-B167-CA243C4A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3050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Razvoj znanosti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7B8685DD-19F2-4CD6-B619-CB8F7C293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5957641"/>
              </p:ext>
            </p:extLst>
          </p:nvPr>
        </p:nvGraphicFramePr>
        <p:xfrm>
          <a:off x="3028950" y="874986"/>
          <a:ext cx="5486400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928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53911F-8701-4CF0-9DEB-BED61E1C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5" y="3429000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FFFFFF"/>
                </a:solidFill>
              </a:rPr>
              <a:t>Istočno </a:t>
            </a:r>
            <a:r>
              <a:rPr lang="hr-HR" dirty="0" smtClean="0">
                <a:solidFill>
                  <a:srgbClr val="FFFFFF"/>
                </a:solidFill>
              </a:rPr>
              <a:t>Sredozemlje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ED596F-1A0A-4DE2-8B70-447FF6DCF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21" r="-2" b="-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7BB204-3DEA-4ED9-80D7-70C9B46E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304" y="1008422"/>
            <a:ext cx="3307040" cy="3519016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Kreta, slikovno pismo u II. tisućljeću pr. Krista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Linearno 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Linearno B</a:t>
            </a:r>
          </a:p>
          <a:p>
            <a:r>
              <a:rPr lang="hr-HR" sz="2400" dirty="0">
                <a:solidFill>
                  <a:srgbClr val="FFFFFF"/>
                </a:solidFill>
              </a:rPr>
              <a:t>Michael </a:t>
            </a:r>
            <a:r>
              <a:rPr lang="hr-HR" sz="2400" dirty="0" err="1">
                <a:solidFill>
                  <a:srgbClr val="FFFFFF"/>
                </a:solidFill>
              </a:rPr>
              <a:t>Ventris</a:t>
            </a:r>
            <a:r>
              <a:rPr lang="hr-HR" sz="2400" dirty="0">
                <a:solidFill>
                  <a:srgbClr val="FFFFFF"/>
                </a:solidFill>
              </a:rPr>
              <a:t> i </a:t>
            </a:r>
            <a:r>
              <a:rPr lang="hr-HR" sz="2400" dirty="0" err="1" smtClean="0">
                <a:solidFill>
                  <a:srgbClr val="FFFFFF"/>
                </a:solidFill>
              </a:rPr>
              <a:t>John</a:t>
            </a:r>
            <a:r>
              <a:rPr lang="hr-HR" sz="2400" dirty="0" smtClean="0">
                <a:solidFill>
                  <a:srgbClr val="FFFFFF"/>
                </a:solidFill>
              </a:rPr>
              <a:t> </a:t>
            </a:r>
            <a:r>
              <a:rPr lang="hr-HR" sz="2400" dirty="0" err="1">
                <a:solidFill>
                  <a:srgbClr val="FFFFFF"/>
                </a:solidFill>
              </a:rPr>
              <a:t>Chadwick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1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A3909A-A0BE-4B75-949E-B3D12F30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91" y="347013"/>
            <a:ext cx="4521013" cy="1298429"/>
          </a:xfrm>
        </p:spPr>
        <p:txBody>
          <a:bodyPr>
            <a:normAutofit/>
          </a:bodyPr>
          <a:lstStyle/>
          <a:p>
            <a:r>
              <a:rPr lang="hr-HR" dirty="0"/>
              <a:t>Fenički alfabet</a:t>
            </a:r>
          </a:p>
        </p:txBody>
      </p:sp>
      <p:pic>
        <p:nvPicPr>
          <p:cNvPr id="5" name="Rezervirano mjesto sadržaja 4" descr="Slika na kojoj se prikazuje zgrada, građevinski materijal&#10;&#10;Opis je automatski generiran">
            <a:extLst>
              <a:ext uri="{FF2B5EF4-FFF2-40B4-BE49-F238E27FC236}">
                <a16:creationId xmlns:a16="http://schemas.microsoft.com/office/drawing/2014/main" xmlns="" id="{A67E2B53-5BA1-43ED-B777-ADE105041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" r="-3" b="3936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AD3796B-A73D-4FDE-90E1-90B40C57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920" y="1369190"/>
            <a:ext cx="5007039" cy="2894076"/>
          </a:xfrm>
        </p:spPr>
        <p:txBody>
          <a:bodyPr>
            <a:noAutofit/>
          </a:bodyPr>
          <a:lstStyle/>
          <a:p>
            <a:r>
              <a:rPr lang="hr-HR" sz="2400" dirty="0"/>
              <a:t>Prvo glasovno pismo na svijetu</a:t>
            </a:r>
          </a:p>
          <a:p>
            <a:r>
              <a:rPr lang="hr-HR" sz="2400" dirty="0"/>
              <a:t>XV. stoljeće pr. Krista – </a:t>
            </a:r>
            <a:r>
              <a:rPr lang="hr-HR" sz="2400" dirty="0" err="1"/>
              <a:t>Fenikija</a:t>
            </a:r>
            <a:endParaRPr lang="hr-HR" sz="2400" dirty="0"/>
          </a:p>
          <a:p>
            <a:r>
              <a:rPr lang="hr-HR" sz="2400" dirty="0"/>
              <a:t>XII. stoljeće pr. Krista – linearni oblik</a:t>
            </a:r>
          </a:p>
          <a:p>
            <a:r>
              <a:rPr lang="hr-HR" sz="2400" dirty="0"/>
              <a:t>22 suglasnika, pisalo se s desna na lijevo</a:t>
            </a:r>
          </a:p>
          <a:p>
            <a:r>
              <a:rPr lang="hr-HR" sz="2400" dirty="0"/>
              <a:t>Naziv iz grčkog jezika</a:t>
            </a:r>
          </a:p>
          <a:p>
            <a:r>
              <a:rPr lang="hr-HR" sz="2400" dirty="0"/>
              <a:t>Pismo prošireno na okolne narode i kolonije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9058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75159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35ABAB-E5DC-4926-8DC5-06557B31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567478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Prvo glasovno pismo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021E543-F678-487A-8E0A-482A9C07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7136" y="888166"/>
            <a:ext cx="4339910" cy="2430350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430401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8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xmlns="" id="{8060DB32-8F80-4444-BFB0-BED6EDB9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84" y="240882"/>
            <a:ext cx="2996212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Sarkofag</a:t>
            </a:r>
            <a:r>
              <a:rPr lang="hr-HR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kralja </a:t>
            </a:r>
            <a:r>
              <a:rPr lang="hr-HR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Ahirama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zid&#10;&#10;Opis je automatski generiran">
            <a:extLst>
              <a:ext uri="{FF2B5EF4-FFF2-40B4-BE49-F238E27FC236}">
                <a16:creationId xmlns:a16="http://schemas.microsoft.com/office/drawing/2014/main" xmlns="" id="{36C36D0E-7A98-420D-B3D3-6AB020FE8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41" r="-2" b="2620"/>
          <a:stretch/>
        </p:blipFill>
        <p:spPr>
          <a:xfrm>
            <a:off x="3850464" y="1369190"/>
            <a:ext cx="4915159" cy="28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06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155D2C-1083-42F0-9CFD-FA14610F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Alfabet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xmlns="" id="{E55553E5-68AC-4D41-877A-5FB4DE9A3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43" y="948294"/>
            <a:ext cx="4056522" cy="3939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600" kern="1200" dirty="0">
                <a:latin typeface="+mn-lt"/>
                <a:ea typeface="+mn-ea"/>
                <a:cs typeface="+mn-cs"/>
              </a:rPr>
              <a:t>Pismo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rađeno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različitim</a:t>
            </a:r>
            <a:r>
              <a:rPr lang="en-US" sz="26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600" kern="1200" dirty="0" err="1">
                <a:latin typeface="+mn-lt"/>
                <a:ea typeface="+mn-ea"/>
                <a:cs typeface="+mn-cs"/>
              </a:rPr>
              <a:t>podlogama</a:t>
            </a:r>
            <a:endParaRPr lang="hr-HR" sz="2600" kern="1200" dirty="0"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hr-HR" sz="2600" dirty="0"/>
              <a:t>Pisaljka prilagođena prostoru i vremenu</a:t>
            </a:r>
          </a:p>
          <a:p>
            <a:pPr>
              <a:spcBef>
                <a:spcPts val="1000"/>
              </a:spcBef>
            </a:pPr>
            <a:r>
              <a:rPr lang="hr-HR" sz="2600" dirty="0"/>
              <a:t>Kist, zašiljena trska ili neki alat</a:t>
            </a:r>
          </a:p>
          <a:p>
            <a:pPr>
              <a:spcBef>
                <a:spcPts val="1000"/>
              </a:spcBef>
            </a:pPr>
            <a:r>
              <a:rPr lang="hr-HR" sz="2600" dirty="0"/>
              <a:t>Biblioteke</a:t>
            </a:r>
          </a:p>
          <a:p>
            <a:pPr>
              <a:spcBef>
                <a:spcPts val="1000"/>
              </a:spcBef>
            </a:pPr>
            <a:r>
              <a:rPr lang="hr-HR" sz="2600" dirty="0"/>
              <a:t>Tekstovi kratki</a:t>
            </a:r>
          </a:p>
          <a:p>
            <a:pPr marL="0" indent="0">
              <a:spcBef>
                <a:spcPts val="1000"/>
              </a:spcBef>
              <a:buNone/>
            </a:pPr>
            <a:endParaRPr lang="en-US" sz="18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901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E3234C-3930-44C2-9136-632D3349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92" y="1064872"/>
            <a:ext cx="4990624" cy="301375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 dirty="0" err="1"/>
              <a:t>Natpisi</a:t>
            </a:r>
            <a:r>
              <a:rPr lang="en-US" sz="5100" dirty="0"/>
              <a:t> u </a:t>
            </a:r>
            <a:r>
              <a:rPr lang="en-US" sz="5100" dirty="0" err="1"/>
              <a:t>kamenu</a:t>
            </a:r>
            <a:r>
              <a:rPr lang="en-US" sz="5100" dirty="0"/>
              <a:t> </a:t>
            </a:r>
            <a:r>
              <a:rPr lang="en-US" sz="5100" dirty="0" err="1"/>
              <a:t>pisani</a:t>
            </a:r>
            <a:r>
              <a:rPr lang="en-US" sz="5100" dirty="0"/>
              <a:t> </a:t>
            </a:r>
            <a:r>
              <a:rPr lang="en-US" sz="5100" dirty="0" err="1"/>
              <a:t>feničkim</a:t>
            </a:r>
            <a:r>
              <a:rPr lang="en-US" sz="5100" dirty="0"/>
              <a:t> </a:t>
            </a:r>
            <a:r>
              <a:rPr lang="en-US" sz="5100" dirty="0" err="1"/>
              <a:t>alfabetom</a:t>
            </a:r>
            <a:endParaRPr lang="en-US" sz="5100" dirty="0"/>
          </a:p>
        </p:txBody>
      </p:sp>
      <p:pic>
        <p:nvPicPr>
          <p:cNvPr id="5" name="Rezervirano mjesto sadržaja 4" descr="Slika na kojoj se prikazuje sarkofag, na zatvorenom&#10;&#10;Opis je automatski generiran">
            <a:extLst>
              <a:ext uri="{FF2B5EF4-FFF2-40B4-BE49-F238E27FC236}">
                <a16:creationId xmlns:a16="http://schemas.microsoft.com/office/drawing/2014/main" xmlns="" id="{24A31783-8955-4A6F-BA62-E70C75531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7"/>
          <a:stretch/>
        </p:blipFill>
        <p:spPr>
          <a:xfrm>
            <a:off x="20" y="10"/>
            <a:ext cx="3490702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3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079EB6-0893-42D2-9703-D2F187B5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2493"/>
            <a:ext cx="3985902" cy="994173"/>
          </a:xfrm>
        </p:spPr>
        <p:txBody>
          <a:bodyPr>
            <a:normAutofit/>
          </a:bodyPr>
          <a:lstStyle/>
          <a:p>
            <a:r>
              <a:rPr lang="hr-HR" dirty="0"/>
              <a:t>Alfabet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0BC6788-6111-45B7-BBF7-3B0B4D71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09263"/>
            <a:ext cx="4491105" cy="2531940"/>
          </a:xfrm>
        </p:spPr>
        <p:txBody>
          <a:bodyPr anchor="t">
            <a:normAutofit fontScale="92500"/>
          </a:bodyPr>
          <a:lstStyle/>
          <a:p>
            <a:r>
              <a:rPr lang="hr-HR" sz="2400" dirty="0"/>
              <a:t>Alfabet kao pomoć u trgovini</a:t>
            </a:r>
          </a:p>
          <a:p>
            <a:r>
              <a:rPr lang="hr-HR" sz="2400" dirty="0"/>
              <a:t>Bilješke o trgovačkim poslovima</a:t>
            </a:r>
          </a:p>
          <a:p>
            <a:r>
              <a:rPr lang="hr-HR" sz="2400" dirty="0"/>
              <a:t>Prilagodba svakodnevnoj upotrebi</a:t>
            </a:r>
          </a:p>
          <a:p>
            <a:r>
              <a:rPr lang="hr-HR" sz="2400" dirty="0"/>
              <a:t>Novac </a:t>
            </a:r>
          </a:p>
          <a:p>
            <a:r>
              <a:rPr lang="hr-HR" sz="2400" dirty="0"/>
              <a:t>Prestanak upotrebe u I. stoljeću pr. Krista</a:t>
            </a:r>
          </a:p>
          <a:p>
            <a:endParaRPr lang="hr-HR" sz="1400" dirty="0"/>
          </a:p>
          <a:p>
            <a:endParaRPr lang="en-US" sz="1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kovanica, objekt&#10;&#10;Opis je automatski generiran">
            <a:extLst>
              <a:ext uri="{FF2B5EF4-FFF2-40B4-BE49-F238E27FC236}">
                <a16:creationId xmlns:a16="http://schemas.microsoft.com/office/drawing/2014/main" xmlns="" id="{A64DC5FA-5920-4BF4-9D8F-D8DF50705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7" r="201"/>
          <a:stretch/>
        </p:blipFill>
        <p:spPr>
          <a:xfrm>
            <a:off x="5062605" y="-1"/>
            <a:ext cx="4081395" cy="424120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687469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352</Words>
  <Application>Microsoft Office PowerPoint</Application>
  <PresentationFormat>On-screen Show (16:9)</PresentationFormat>
  <Paragraphs>67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Razvoj znanosti i nastanak glasovnog pisma</vt:lpstr>
      <vt:lpstr>Razvoj znanosti</vt:lpstr>
      <vt:lpstr>Istočno Sredozemlje</vt:lpstr>
      <vt:lpstr>Fenički alfabet</vt:lpstr>
      <vt:lpstr>Prvo glasovno pismo</vt:lpstr>
      <vt:lpstr>Sarkofag kralja Ahirama</vt:lpstr>
      <vt:lpstr>Alfabet</vt:lpstr>
      <vt:lpstr>Natpisi u kamenu pisani feničkim alfabetom</vt:lpstr>
      <vt:lpstr>Alfabet</vt:lpstr>
      <vt:lpstr>Aramejsko pismo</vt:lpstr>
      <vt:lpstr>Židovi</vt:lpstr>
      <vt:lpstr>Kumranski spisi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znanosti i nastanak glasovnog pisma</dc:title>
  <dc:creator>ivan.cuzic1@skole.hr</dc:creator>
  <cp:lastModifiedBy>dvukelic</cp:lastModifiedBy>
  <cp:revision>2</cp:revision>
  <dcterms:created xsi:type="dcterms:W3CDTF">2019-08-25T10:07:22Z</dcterms:created>
  <dcterms:modified xsi:type="dcterms:W3CDTF">2019-08-29T10:07:57Z</dcterms:modified>
</cp:coreProperties>
</file>